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7"/>
  </p:notesMasterIdLst>
  <p:sldIdLst>
    <p:sldId id="258" r:id="rId2"/>
    <p:sldId id="262" r:id="rId3"/>
    <p:sldId id="547" r:id="rId4"/>
    <p:sldId id="681" r:id="rId5"/>
    <p:sldId id="593" r:id="rId6"/>
    <p:sldId id="663" r:id="rId7"/>
    <p:sldId id="549" r:id="rId8"/>
    <p:sldId id="553" r:id="rId9"/>
    <p:sldId id="660" r:id="rId10"/>
    <p:sldId id="533" r:id="rId11"/>
    <p:sldId id="621" r:id="rId12"/>
    <p:sldId id="658" r:id="rId13"/>
    <p:sldId id="659" r:id="rId14"/>
    <p:sldId id="662" r:id="rId15"/>
    <p:sldId id="675" r:id="rId16"/>
    <p:sldId id="673" r:id="rId17"/>
    <p:sldId id="678" r:id="rId18"/>
    <p:sldId id="679" r:id="rId19"/>
    <p:sldId id="656" r:id="rId20"/>
    <p:sldId id="666" r:id="rId21"/>
    <p:sldId id="617" r:id="rId22"/>
    <p:sldId id="569" r:id="rId23"/>
    <p:sldId id="570" r:id="rId24"/>
    <p:sldId id="571" r:id="rId25"/>
    <p:sldId id="572" r:id="rId26"/>
    <p:sldId id="573" r:id="rId27"/>
    <p:sldId id="595" r:id="rId28"/>
    <p:sldId id="574" r:id="rId29"/>
    <p:sldId id="594" r:id="rId30"/>
    <p:sldId id="611" r:id="rId31"/>
    <p:sldId id="555" r:id="rId32"/>
    <p:sldId id="610" r:id="rId33"/>
    <p:sldId id="620" r:id="rId34"/>
    <p:sldId id="647" r:id="rId35"/>
    <p:sldId id="667" r:id="rId36"/>
    <p:sldId id="668" r:id="rId37"/>
    <p:sldId id="613" r:id="rId38"/>
    <p:sldId id="615" r:id="rId39"/>
    <p:sldId id="635" r:id="rId40"/>
    <p:sldId id="636" r:id="rId41"/>
    <p:sldId id="637" r:id="rId42"/>
    <p:sldId id="560" r:id="rId43"/>
    <p:sldId id="563" r:id="rId44"/>
    <p:sldId id="564" r:id="rId45"/>
    <p:sldId id="616" r:id="rId46"/>
    <p:sldId id="565" r:id="rId47"/>
    <p:sldId id="677" r:id="rId48"/>
    <p:sldId id="657" r:id="rId49"/>
    <p:sldId id="629" r:id="rId50"/>
    <p:sldId id="562" r:id="rId51"/>
    <p:sldId id="619" r:id="rId52"/>
    <p:sldId id="585" r:id="rId53"/>
    <p:sldId id="587" r:id="rId54"/>
    <p:sldId id="557" r:id="rId55"/>
    <p:sldId id="567" r:id="rId56"/>
    <p:sldId id="568" r:id="rId57"/>
    <p:sldId id="578" r:id="rId58"/>
    <p:sldId id="579" r:id="rId59"/>
    <p:sldId id="554" r:id="rId60"/>
    <p:sldId id="607" r:id="rId61"/>
    <p:sldId id="597" r:id="rId62"/>
    <p:sldId id="598" r:id="rId63"/>
    <p:sldId id="599" r:id="rId64"/>
    <p:sldId id="601" r:id="rId65"/>
    <p:sldId id="602" r:id="rId6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E6E6"/>
    <a:srgbClr val="091C3C"/>
    <a:srgbClr val="2791C5"/>
    <a:srgbClr val="2791BE"/>
    <a:srgbClr val="27618D"/>
    <a:srgbClr val="1B618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3C06F69-DD45-4563-B518-797C9DA8B199}" v="1" dt="2023-05-14T08:27:26.822"/>
  </p1510:revLst>
</p1510:revInfo>
</file>

<file path=ppt/tableStyles.xml><?xml version="1.0" encoding="utf-8"?>
<a:tblStyleLst xmlns:a="http://schemas.openxmlformats.org/drawingml/2006/main" def="{5C22544A-7EE6-4342-B048-85BDC9FD1C3A}"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97" d="100"/>
          <a:sy n="97" d="100"/>
        </p:scale>
        <p:origin x="6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microsoft.com/office/2016/11/relationships/changesInfo" Target="changesInfos/changesInfo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orten Waltorp Knudsen" userId="1dd74137-f57f-438d-9375-841850c4031d" providerId="ADAL" clId="{73C06F69-DD45-4563-B518-797C9DA8B199}"/>
    <pc:docChg chg="custSel delSld modSld">
      <pc:chgData name="Morten Waltorp Knudsen" userId="1dd74137-f57f-438d-9375-841850c4031d" providerId="ADAL" clId="{73C06F69-DD45-4563-B518-797C9DA8B199}" dt="2023-05-14T08:29:06.216" v="22" actId="1036"/>
      <pc:docMkLst>
        <pc:docMk/>
      </pc:docMkLst>
      <pc:sldChg chg="mod modShow">
        <pc:chgData name="Morten Waltorp Knudsen" userId="1dd74137-f57f-438d-9375-841850c4031d" providerId="ADAL" clId="{73C06F69-DD45-4563-B518-797C9DA8B199}" dt="2023-05-14T08:27:44.305" v="9" actId="729"/>
        <pc:sldMkLst>
          <pc:docMk/>
          <pc:sldMk cId="3985463929" sldId="611"/>
        </pc:sldMkLst>
      </pc:sldChg>
      <pc:sldChg chg="delSp del mod delAnim modShow">
        <pc:chgData name="Morten Waltorp Knudsen" userId="1dd74137-f57f-438d-9375-841850c4031d" providerId="ADAL" clId="{73C06F69-DD45-4563-B518-797C9DA8B199}" dt="2023-05-14T08:27:28.759" v="6" actId="47"/>
        <pc:sldMkLst>
          <pc:docMk/>
          <pc:sldMk cId="2132368936" sldId="612"/>
        </pc:sldMkLst>
        <pc:picChg chg="del">
          <ac:chgData name="Morten Waltorp Knudsen" userId="1dd74137-f57f-438d-9375-841850c4031d" providerId="ADAL" clId="{73C06F69-DD45-4563-B518-797C9DA8B199}" dt="2023-05-14T08:26:56.869" v="4" actId="478"/>
          <ac:picMkLst>
            <pc:docMk/>
            <pc:sldMk cId="2132368936" sldId="612"/>
            <ac:picMk id="3" creationId="{9E619452-503F-8272-3653-B889D16CD41F}"/>
          </ac:picMkLst>
        </pc:picChg>
      </pc:sldChg>
      <pc:sldChg chg="mod modShow">
        <pc:chgData name="Morten Waltorp Knudsen" userId="1dd74137-f57f-438d-9375-841850c4031d" providerId="ADAL" clId="{73C06F69-DD45-4563-B518-797C9DA8B199}" dt="2023-05-14T08:28:38.124" v="17" actId="729"/>
        <pc:sldMkLst>
          <pc:docMk/>
          <pc:sldMk cId="3368591659" sldId="613"/>
        </pc:sldMkLst>
      </pc:sldChg>
      <pc:sldChg chg="mod modShow">
        <pc:chgData name="Morten Waltorp Knudsen" userId="1dd74137-f57f-438d-9375-841850c4031d" providerId="ADAL" clId="{73C06F69-DD45-4563-B518-797C9DA8B199}" dt="2023-05-14T08:28:48.233" v="19" actId="729"/>
        <pc:sldMkLst>
          <pc:docMk/>
          <pc:sldMk cId="2205813515" sldId="615"/>
        </pc:sldMkLst>
      </pc:sldChg>
      <pc:sldChg chg="modSp mod modShow">
        <pc:chgData name="Morten Waltorp Knudsen" userId="1dd74137-f57f-438d-9375-841850c4031d" providerId="ADAL" clId="{73C06F69-DD45-4563-B518-797C9DA8B199}" dt="2023-05-14T08:29:06.216" v="22" actId="1036"/>
        <pc:sldMkLst>
          <pc:docMk/>
          <pc:sldMk cId="1144618267" sldId="616"/>
        </pc:sldMkLst>
        <pc:picChg chg="mod">
          <ac:chgData name="Morten Waltorp Knudsen" userId="1dd74137-f57f-438d-9375-841850c4031d" providerId="ADAL" clId="{73C06F69-DD45-4563-B518-797C9DA8B199}" dt="2023-05-14T08:29:06.216" v="22" actId="1036"/>
          <ac:picMkLst>
            <pc:docMk/>
            <pc:sldMk cId="1144618267" sldId="616"/>
            <ac:picMk id="5" creationId="{DBACD80E-6E92-3D78-97A5-5DDE2AB5790A}"/>
          </ac:picMkLst>
        </pc:picChg>
      </pc:sldChg>
      <pc:sldChg chg="del">
        <pc:chgData name="Morten Waltorp Knudsen" userId="1dd74137-f57f-438d-9375-841850c4031d" providerId="ADAL" clId="{73C06F69-DD45-4563-B518-797C9DA8B199}" dt="2023-05-14T08:27:19.737" v="5" actId="2696"/>
        <pc:sldMkLst>
          <pc:docMk/>
          <pc:sldMk cId="567421561" sldId="617"/>
        </pc:sldMkLst>
      </pc:sldChg>
      <pc:sldChg chg="mod modShow">
        <pc:chgData name="Morten Waltorp Knudsen" userId="1dd74137-f57f-438d-9375-841850c4031d" providerId="ADAL" clId="{73C06F69-DD45-4563-B518-797C9DA8B199}" dt="2023-05-14T08:27:32.443" v="7" actId="729"/>
        <pc:sldMkLst>
          <pc:docMk/>
          <pc:sldMk cId="3544781109" sldId="617"/>
        </pc:sldMkLst>
      </pc:sldChg>
      <pc:sldChg chg="mod modShow">
        <pc:chgData name="Morten Waltorp Knudsen" userId="1dd74137-f57f-438d-9375-841850c4031d" providerId="ADAL" clId="{73C06F69-DD45-4563-B518-797C9DA8B199}" dt="2023-05-14T08:27:57.441" v="11" actId="729"/>
        <pc:sldMkLst>
          <pc:docMk/>
          <pc:sldMk cId="2835045722" sldId="620"/>
        </pc:sldMkLst>
      </pc:sldChg>
      <pc:sldChg chg="del">
        <pc:chgData name="Morten Waltorp Knudsen" userId="1dd74137-f57f-438d-9375-841850c4031d" providerId="ADAL" clId="{73C06F69-DD45-4563-B518-797C9DA8B199}" dt="2023-05-14T08:26:34.282" v="2" actId="47"/>
        <pc:sldMkLst>
          <pc:docMk/>
          <pc:sldMk cId="975946303" sldId="650"/>
        </pc:sldMkLst>
      </pc:sldChg>
      <pc:sldChg chg="del">
        <pc:chgData name="Morten Waltorp Knudsen" userId="1dd74137-f57f-438d-9375-841850c4031d" providerId="ADAL" clId="{73C06F69-DD45-4563-B518-797C9DA8B199}" dt="2023-05-14T08:28:25.490" v="14" actId="47"/>
        <pc:sldMkLst>
          <pc:docMk/>
          <pc:sldMk cId="1050902223" sldId="651"/>
        </pc:sldMkLst>
      </pc:sldChg>
      <pc:sldChg chg="del">
        <pc:chgData name="Morten Waltorp Knudsen" userId="1dd74137-f57f-438d-9375-841850c4031d" providerId="ADAL" clId="{73C06F69-DD45-4563-B518-797C9DA8B199}" dt="2023-05-14T08:28:09.901" v="12" actId="47"/>
        <pc:sldMkLst>
          <pc:docMk/>
          <pc:sldMk cId="4143904149" sldId="652"/>
        </pc:sldMkLst>
      </pc:sldChg>
      <pc:sldChg chg="del">
        <pc:chgData name="Morten Waltorp Knudsen" userId="1dd74137-f57f-438d-9375-841850c4031d" providerId="ADAL" clId="{73C06F69-DD45-4563-B518-797C9DA8B199}" dt="2023-05-14T08:27:40.173" v="8" actId="47"/>
        <pc:sldMkLst>
          <pc:docMk/>
          <pc:sldMk cId="1865309644" sldId="664"/>
        </pc:sldMkLst>
      </pc:sldChg>
      <pc:sldChg chg="del">
        <pc:chgData name="Morten Waltorp Knudsen" userId="1dd74137-f57f-438d-9375-841850c4031d" providerId="ADAL" clId="{73C06F69-DD45-4563-B518-797C9DA8B199}" dt="2023-05-14T08:26:12.844" v="0" actId="47"/>
        <pc:sldMkLst>
          <pc:docMk/>
          <pc:sldMk cId="81870113" sldId="665"/>
        </pc:sldMkLst>
      </pc:sldChg>
      <pc:sldChg chg="mod modShow">
        <pc:chgData name="Morten Waltorp Knudsen" userId="1dd74137-f57f-438d-9375-841850c4031d" providerId="ADAL" clId="{73C06F69-DD45-4563-B518-797C9DA8B199}" dt="2023-05-14T08:26:19.667" v="1" actId="729"/>
        <pc:sldMkLst>
          <pc:docMk/>
          <pc:sldMk cId="2377434938" sldId="666"/>
        </pc:sldMkLst>
      </pc:sldChg>
      <pc:sldChg chg="mod modShow">
        <pc:chgData name="Morten Waltorp Knudsen" userId="1dd74137-f57f-438d-9375-841850c4031d" providerId="ADAL" clId="{73C06F69-DD45-4563-B518-797C9DA8B199}" dt="2023-05-14T08:28:12.910" v="13" actId="729"/>
        <pc:sldMkLst>
          <pc:docMk/>
          <pc:sldMk cId="1861176950" sldId="667"/>
        </pc:sldMkLst>
      </pc:sldChg>
      <pc:sldChg chg="mod modShow">
        <pc:chgData name="Morten Waltorp Knudsen" userId="1dd74137-f57f-438d-9375-841850c4031d" providerId="ADAL" clId="{73C06F69-DD45-4563-B518-797C9DA8B199}" dt="2023-05-14T08:28:28.637" v="15" actId="729"/>
        <pc:sldMkLst>
          <pc:docMk/>
          <pc:sldMk cId="3565502480" sldId="668"/>
        </pc:sldMkLst>
      </pc:sldChg>
      <pc:sldChg chg="del">
        <pc:chgData name="Morten Waltorp Knudsen" userId="1dd74137-f57f-438d-9375-841850c4031d" providerId="ADAL" clId="{73C06F69-DD45-4563-B518-797C9DA8B199}" dt="2023-05-14T08:28:55.792" v="20" actId="47"/>
        <pc:sldMkLst>
          <pc:docMk/>
          <pc:sldMk cId="2386156678" sldId="669"/>
        </pc:sldMkLst>
      </pc:sldChg>
      <pc:sldChg chg="del">
        <pc:chgData name="Morten Waltorp Knudsen" userId="1dd74137-f57f-438d-9375-841850c4031d" providerId="ADAL" clId="{73C06F69-DD45-4563-B518-797C9DA8B199}" dt="2023-05-14T08:28:34.358" v="16" actId="47"/>
        <pc:sldMkLst>
          <pc:docMk/>
          <pc:sldMk cId="3133800743" sldId="670"/>
        </pc:sldMkLst>
      </pc:sldChg>
      <pc:sldChg chg="del">
        <pc:chgData name="Morten Waltorp Knudsen" userId="1dd74137-f57f-438d-9375-841850c4031d" providerId="ADAL" clId="{73C06F69-DD45-4563-B518-797C9DA8B199}" dt="2023-05-14T08:28:44.183" v="18" actId="47"/>
        <pc:sldMkLst>
          <pc:docMk/>
          <pc:sldMk cId="1520289400" sldId="671"/>
        </pc:sldMkLst>
      </pc:sldChg>
      <pc:sldChg chg="del">
        <pc:chgData name="Morten Waltorp Knudsen" userId="1dd74137-f57f-438d-9375-841850c4031d" providerId="ADAL" clId="{73C06F69-DD45-4563-B518-797C9DA8B199}" dt="2023-05-14T08:27:54.109" v="10" actId="47"/>
        <pc:sldMkLst>
          <pc:docMk/>
          <pc:sldMk cId="560029925" sldId="680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5742279-1EBF-49F2-8E71-3E9BF300BAD4}" type="doc">
      <dgm:prSet loTypeId="urn:microsoft.com/office/officeart/2005/8/layout/process1" loCatId="process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EE00BF20-09B5-4CE8-BE2A-7E8A864E72C4}">
      <dgm:prSet phldrT="[Text]" custT="1"/>
      <dgm:spPr/>
      <dgm:t>
        <a:bodyPr/>
        <a:lstStyle/>
        <a:p>
          <a:pPr algn="l"/>
          <a:r>
            <a:rPr lang="en-US" sz="1400" b="1" dirty="0">
              <a:latin typeface="+mn-lt"/>
            </a:rPr>
            <a:t>Data Source/In</a:t>
          </a:r>
        </a:p>
        <a:p>
          <a:pPr algn="l"/>
          <a:r>
            <a:rPr lang="en-US" sz="1200" dirty="0"/>
            <a:t>WMI</a:t>
          </a:r>
        </a:p>
        <a:p>
          <a:pPr algn="l"/>
          <a:r>
            <a:rPr lang="en-US" sz="1200" dirty="0"/>
            <a:t>CIM</a:t>
          </a:r>
        </a:p>
        <a:p>
          <a:pPr algn="l"/>
          <a:r>
            <a:rPr lang="en-US" sz="1200" dirty="0"/>
            <a:t>REST APIs</a:t>
          </a:r>
        </a:p>
        <a:p>
          <a:pPr algn="l"/>
          <a:r>
            <a:rPr lang="en-US" sz="1200" dirty="0"/>
            <a:t>CSV</a:t>
          </a:r>
        </a:p>
        <a:p>
          <a:pPr algn="l"/>
          <a:r>
            <a:rPr lang="en-US" sz="1200" dirty="0"/>
            <a:t>JSON</a:t>
          </a:r>
        </a:p>
        <a:p>
          <a:pPr algn="l"/>
          <a:r>
            <a:rPr lang="en-US" sz="1200" dirty="0"/>
            <a:t>XML</a:t>
          </a:r>
        </a:p>
        <a:p>
          <a:pPr algn="l"/>
          <a:r>
            <a:rPr lang="en-US" sz="1200" dirty="0"/>
            <a:t>Powershell cmdlets – get-</a:t>
          </a:r>
          <a:r>
            <a:rPr lang="en-US" sz="1200" dirty="0" err="1"/>
            <a:t>mppreference</a:t>
          </a:r>
          <a:endParaRPr lang="en-US" sz="1200" dirty="0"/>
        </a:p>
        <a:p>
          <a:pPr algn="l"/>
          <a:r>
            <a:rPr lang="en-US" sz="1200" dirty="0"/>
            <a:t>Registry</a:t>
          </a:r>
        </a:p>
        <a:p>
          <a:pPr algn="l"/>
          <a:r>
            <a:rPr lang="en-US" sz="1200" dirty="0"/>
            <a:t>Files</a:t>
          </a:r>
        </a:p>
        <a:p>
          <a:pPr algn="l"/>
          <a:r>
            <a:rPr lang="en-US" sz="1200" dirty="0"/>
            <a:t>Integration HR system</a:t>
          </a:r>
        </a:p>
        <a:p>
          <a:pPr algn="l"/>
          <a:r>
            <a:rPr lang="en-US" sz="1200" dirty="0"/>
            <a:t>Security-portal (Advanced Hunting)- REST API</a:t>
          </a:r>
        </a:p>
        <a:p>
          <a:pPr algn="l"/>
          <a:r>
            <a:rPr lang="en-US" sz="1200" dirty="0"/>
            <a:t>Logfiles</a:t>
          </a:r>
        </a:p>
        <a:p>
          <a:pPr algn="l"/>
          <a:r>
            <a:rPr lang="en-US" sz="1200" dirty="0"/>
            <a:t>SQL performance counters</a:t>
          </a:r>
        </a:p>
        <a:p>
          <a:pPr algn="l"/>
          <a:r>
            <a:rPr lang="en-US" sz="1200" dirty="0"/>
            <a:t>Databases</a:t>
          </a:r>
        </a:p>
        <a:p>
          <a:pPr algn="l"/>
          <a:r>
            <a:rPr lang="en-US" sz="1200" dirty="0"/>
            <a:t>Defender for Endpoint (MDE)</a:t>
          </a:r>
        </a:p>
        <a:p>
          <a:pPr algn="l"/>
          <a:r>
            <a:rPr lang="en-US" sz="1200" dirty="0"/>
            <a:t>..</a:t>
          </a:r>
        </a:p>
        <a:p>
          <a:pPr algn="l"/>
          <a:r>
            <a:rPr lang="en-US" sz="1200" dirty="0"/>
            <a:t>..</a:t>
          </a:r>
          <a:endParaRPr lang="en-US" sz="1200" dirty="0">
            <a:latin typeface="+mn-lt"/>
          </a:endParaRPr>
        </a:p>
      </dgm:t>
    </dgm:pt>
    <dgm:pt modelId="{6271FD07-5C57-48A1-893C-71351C265537}" type="parTrans" cxnId="{10EAF511-58D3-4EB5-952D-E5675DB72EB3}">
      <dgm:prSet/>
      <dgm:spPr/>
      <dgm:t>
        <a:bodyPr/>
        <a:lstStyle/>
        <a:p>
          <a:endParaRPr lang="en-US" sz="1000">
            <a:solidFill>
              <a:schemeClr val="bg1"/>
            </a:solidFill>
            <a:latin typeface="+mn-lt"/>
          </a:endParaRPr>
        </a:p>
      </dgm:t>
    </dgm:pt>
    <dgm:pt modelId="{A2B9B60A-03B6-4B01-972D-540D1D4B54EA}" type="sibTrans" cxnId="{10EAF511-58D3-4EB5-952D-E5675DB72EB3}">
      <dgm:prSet custT="1"/>
      <dgm:spPr/>
      <dgm:t>
        <a:bodyPr/>
        <a:lstStyle/>
        <a:p>
          <a:endParaRPr lang="en-US" sz="1000">
            <a:solidFill>
              <a:schemeClr val="bg1"/>
            </a:solidFill>
            <a:latin typeface="+mn-lt"/>
          </a:endParaRPr>
        </a:p>
      </dgm:t>
    </dgm:pt>
    <dgm:pt modelId="{63A78FF1-35CD-4011-9897-15E1EBDD0CC8}">
      <dgm:prSet phldrT="[Text]" custT="1"/>
      <dgm:spPr/>
      <dgm:t>
        <a:bodyPr anchor="t"/>
        <a:lstStyle/>
        <a:p>
          <a:pPr algn="l"/>
          <a:r>
            <a:rPr lang="en-US" sz="1400" b="1"/>
            <a:t>Data Collection</a:t>
          </a:r>
        </a:p>
        <a:p>
          <a:pPr algn="l"/>
          <a:r>
            <a:rPr lang="en-US" sz="1200"/>
            <a:t>Pending Windows Updates</a:t>
          </a:r>
        </a:p>
        <a:p>
          <a:pPr algn="l"/>
          <a:r>
            <a:rPr lang="en-US" sz="1200"/>
            <a:t>Members Local Admins</a:t>
          </a:r>
        </a:p>
        <a:p>
          <a:pPr algn="l"/>
          <a:r>
            <a:rPr lang="en-US" sz="1200"/>
            <a:t>Bitlocker config</a:t>
          </a:r>
        </a:p>
        <a:p>
          <a:pPr algn="l"/>
          <a:r>
            <a:rPr lang="en-US" sz="1200"/>
            <a:t>Window firewall settings</a:t>
          </a:r>
        </a:p>
        <a:p>
          <a:pPr algn="l"/>
          <a:r>
            <a:rPr lang="en-US" sz="1200"/>
            <a:t>Hardware Serial Number</a:t>
          </a:r>
        </a:p>
        <a:p>
          <a:pPr algn="l"/>
          <a:r>
            <a:rPr lang="en-US" sz="1200"/>
            <a:t>OS Last Restart</a:t>
          </a:r>
        </a:p>
        <a:p>
          <a:pPr algn="l"/>
          <a:r>
            <a:rPr lang="en-US" sz="1200"/>
            <a:t>..</a:t>
          </a:r>
          <a:endParaRPr lang="en-US" sz="1200">
            <a:latin typeface="+mn-lt"/>
          </a:endParaRPr>
        </a:p>
      </dgm:t>
    </dgm:pt>
    <dgm:pt modelId="{58DE0E2C-B682-4343-B6C4-BA371D23777C}" type="parTrans" cxnId="{842D385F-F80E-4682-8FA8-AC882E90069F}">
      <dgm:prSet/>
      <dgm:spPr/>
      <dgm:t>
        <a:bodyPr/>
        <a:lstStyle/>
        <a:p>
          <a:endParaRPr lang="en-US" sz="1000">
            <a:solidFill>
              <a:schemeClr val="bg1"/>
            </a:solidFill>
            <a:latin typeface="+mn-lt"/>
          </a:endParaRPr>
        </a:p>
      </dgm:t>
    </dgm:pt>
    <dgm:pt modelId="{F6E8A2D9-33DA-4134-91F3-64EF43F14D9E}" type="sibTrans" cxnId="{842D385F-F80E-4682-8FA8-AC882E90069F}">
      <dgm:prSet custT="1"/>
      <dgm:spPr/>
      <dgm:t>
        <a:bodyPr/>
        <a:lstStyle/>
        <a:p>
          <a:endParaRPr lang="en-US" sz="1000">
            <a:solidFill>
              <a:schemeClr val="bg1"/>
            </a:solidFill>
            <a:latin typeface="+mn-lt"/>
          </a:endParaRPr>
        </a:p>
      </dgm:t>
    </dgm:pt>
    <dgm:pt modelId="{08F64A2F-8B33-49EF-8B7D-F231C931C301}">
      <dgm:prSet phldrT="[Text]" custT="1"/>
      <dgm:spPr/>
      <dgm:t>
        <a:bodyPr anchor="t"/>
        <a:lstStyle/>
        <a:p>
          <a:pPr algn="l"/>
          <a:r>
            <a:rPr lang="en-US" sz="1400" b="1"/>
            <a:t>Desired State Dashboards (KPIs)</a:t>
          </a:r>
        </a:p>
        <a:p>
          <a:pPr algn="l"/>
          <a:r>
            <a:rPr lang="en-US" sz="1200"/>
            <a:t>Computers with wrong/missing Bitlocker config</a:t>
          </a:r>
        </a:p>
        <a:p>
          <a:pPr algn="l"/>
          <a:r>
            <a:rPr lang="en-US" sz="1200"/>
            <a:t>Computers with pending updates released more than 40 days ago</a:t>
          </a:r>
        </a:p>
        <a:p>
          <a:pPr algn="l"/>
          <a:r>
            <a:rPr lang="en-US" sz="1200"/>
            <a:t>Unexpected shutdowns during last 24 hours</a:t>
          </a:r>
        </a:p>
        <a:p>
          <a:pPr algn="l"/>
          <a:r>
            <a:rPr lang="en-US" sz="1200"/>
            <a:t>Incomplete Office update channel</a:t>
          </a:r>
        </a:p>
        <a:p>
          <a:pPr algn="l"/>
          <a:r>
            <a:rPr lang="en-US" sz="1200"/>
            <a:t>Incompliant Real Protection antivirus</a:t>
          </a:r>
        </a:p>
        <a:p>
          <a:pPr algn="l"/>
          <a:r>
            <a:rPr lang="en-US" sz="1200"/>
            <a:t>Computer not refreshing Group Policies during last 7 days</a:t>
          </a:r>
          <a:endParaRPr lang="en-US" sz="1000" b="0">
            <a:latin typeface="+mn-lt"/>
          </a:endParaRPr>
        </a:p>
      </dgm:t>
    </dgm:pt>
    <dgm:pt modelId="{E8128A2B-4AA7-4869-961E-EBCEAB7AC6B5}" type="parTrans" cxnId="{59041E21-803D-451B-A564-A68087A64481}">
      <dgm:prSet/>
      <dgm:spPr/>
      <dgm:t>
        <a:bodyPr/>
        <a:lstStyle/>
        <a:p>
          <a:endParaRPr lang="en-US" sz="1000">
            <a:solidFill>
              <a:schemeClr val="bg1"/>
            </a:solidFill>
            <a:latin typeface="+mn-lt"/>
          </a:endParaRPr>
        </a:p>
      </dgm:t>
    </dgm:pt>
    <dgm:pt modelId="{261C5223-AB3C-4499-AB93-4972849D9381}" type="sibTrans" cxnId="{59041E21-803D-451B-A564-A68087A64481}">
      <dgm:prSet custT="1"/>
      <dgm:spPr/>
      <dgm:t>
        <a:bodyPr/>
        <a:lstStyle/>
        <a:p>
          <a:endParaRPr lang="en-US" sz="1000">
            <a:solidFill>
              <a:schemeClr val="bg1"/>
            </a:solidFill>
            <a:latin typeface="+mn-lt"/>
          </a:endParaRPr>
        </a:p>
      </dgm:t>
    </dgm:pt>
    <dgm:pt modelId="{CE5AEA42-46EA-4A7F-9996-D324F8378DFF}">
      <dgm:prSet phldrT="[Text]" custT="1"/>
      <dgm:spPr/>
      <dgm:t>
        <a:bodyPr/>
        <a:lstStyle/>
        <a:p>
          <a:r>
            <a:rPr lang="en-US" sz="1400" b="1">
              <a:latin typeface="+mn-lt"/>
            </a:rPr>
            <a:t>Advanced</a:t>
          </a:r>
        </a:p>
      </dgm:t>
    </dgm:pt>
    <dgm:pt modelId="{FA781373-3855-46D8-A688-453376C2B3BE}" type="parTrans" cxnId="{82CCB907-055F-4E1C-A025-E14E7246CA9A}">
      <dgm:prSet/>
      <dgm:spPr/>
      <dgm:t>
        <a:bodyPr/>
        <a:lstStyle/>
        <a:p>
          <a:endParaRPr lang="en-US"/>
        </a:p>
      </dgm:t>
    </dgm:pt>
    <dgm:pt modelId="{DAC101D2-45F2-404A-AC4B-49EB6353B387}" type="sibTrans" cxnId="{82CCB907-055F-4E1C-A025-E14E7246CA9A}">
      <dgm:prSet/>
      <dgm:spPr/>
      <dgm:t>
        <a:bodyPr/>
        <a:lstStyle/>
        <a:p>
          <a:endParaRPr lang="en-US"/>
        </a:p>
      </dgm:t>
    </dgm:pt>
    <dgm:pt modelId="{EA25DFF0-D0F7-4D9E-A1D6-47A0D59BDD03}">
      <dgm:prSet phldrT="[Text]" custT="1"/>
      <dgm:spPr/>
      <dgm:t>
        <a:bodyPr/>
        <a:lstStyle/>
        <a:p>
          <a:r>
            <a:rPr lang="en-US" sz="1200" b="0">
              <a:latin typeface="+mn-lt"/>
            </a:rPr>
            <a:t>Integrations</a:t>
          </a:r>
        </a:p>
      </dgm:t>
    </dgm:pt>
    <dgm:pt modelId="{5A8FA587-7727-4E20-A192-D205E7CEF336}" type="parTrans" cxnId="{161925F1-B876-41FB-88AE-20D3F2213225}">
      <dgm:prSet/>
      <dgm:spPr/>
      <dgm:t>
        <a:bodyPr/>
        <a:lstStyle/>
        <a:p>
          <a:endParaRPr lang="en-US"/>
        </a:p>
      </dgm:t>
    </dgm:pt>
    <dgm:pt modelId="{ABD65086-D732-419A-8BE5-80FA748DA761}" type="sibTrans" cxnId="{161925F1-B876-41FB-88AE-20D3F2213225}">
      <dgm:prSet/>
      <dgm:spPr/>
      <dgm:t>
        <a:bodyPr/>
        <a:lstStyle/>
        <a:p>
          <a:endParaRPr lang="en-US"/>
        </a:p>
      </dgm:t>
    </dgm:pt>
    <dgm:pt modelId="{B143EE2D-7A9E-496C-9607-C2DDB0FF6C02}">
      <dgm:prSet phldrT="[Text]" custT="1"/>
      <dgm:spPr/>
      <dgm:t>
        <a:bodyPr/>
        <a:lstStyle/>
        <a:p>
          <a:r>
            <a:rPr lang="en-US" sz="1200" b="0">
              <a:latin typeface="+mn-lt"/>
            </a:rPr>
            <a:t>Alerts</a:t>
          </a:r>
        </a:p>
      </dgm:t>
    </dgm:pt>
    <dgm:pt modelId="{AD1D0E49-C7DD-4CBB-858F-370610D0A907}" type="parTrans" cxnId="{16168D5A-BADB-43F4-A97D-70AEE96ECE2E}">
      <dgm:prSet/>
      <dgm:spPr/>
      <dgm:t>
        <a:bodyPr/>
        <a:lstStyle/>
        <a:p>
          <a:endParaRPr lang="en-US"/>
        </a:p>
      </dgm:t>
    </dgm:pt>
    <dgm:pt modelId="{5ADFDD90-7D1C-46BF-A809-9AABA5CE5A9C}" type="sibTrans" cxnId="{16168D5A-BADB-43F4-A97D-70AEE96ECE2E}">
      <dgm:prSet/>
      <dgm:spPr/>
      <dgm:t>
        <a:bodyPr/>
        <a:lstStyle/>
        <a:p>
          <a:endParaRPr lang="en-US"/>
        </a:p>
      </dgm:t>
    </dgm:pt>
    <dgm:pt modelId="{01B643F4-1A75-4BB7-AE5D-94DA8244B0B6}" type="pres">
      <dgm:prSet presAssocID="{25742279-1EBF-49F2-8E71-3E9BF300BAD4}" presName="Name0" presStyleCnt="0">
        <dgm:presLayoutVars>
          <dgm:dir/>
          <dgm:resizeHandles val="exact"/>
        </dgm:presLayoutVars>
      </dgm:prSet>
      <dgm:spPr/>
    </dgm:pt>
    <dgm:pt modelId="{69E3C2ED-D628-47A9-AC7F-5E99A9D6773A}" type="pres">
      <dgm:prSet presAssocID="{EE00BF20-09B5-4CE8-BE2A-7E8A864E72C4}" presName="node" presStyleLbl="node1" presStyleIdx="0" presStyleCnt="4" custLinFactNeighborX="-876" custLinFactNeighborY="-554">
        <dgm:presLayoutVars>
          <dgm:bulletEnabled val="1"/>
        </dgm:presLayoutVars>
      </dgm:prSet>
      <dgm:spPr/>
    </dgm:pt>
    <dgm:pt modelId="{0D42FC4C-F379-4A69-B042-378C5FBF5389}" type="pres">
      <dgm:prSet presAssocID="{A2B9B60A-03B6-4B01-972D-540D1D4B54EA}" presName="sibTrans" presStyleLbl="sibTrans2D1" presStyleIdx="0" presStyleCnt="3"/>
      <dgm:spPr/>
    </dgm:pt>
    <dgm:pt modelId="{43AFB81B-E044-465C-BC9C-837A8540B3E8}" type="pres">
      <dgm:prSet presAssocID="{A2B9B60A-03B6-4B01-972D-540D1D4B54EA}" presName="connectorText" presStyleLbl="sibTrans2D1" presStyleIdx="0" presStyleCnt="3"/>
      <dgm:spPr/>
    </dgm:pt>
    <dgm:pt modelId="{3AC557AD-4FD9-40D5-B31C-7A1F93BFD172}" type="pres">
      <dgm:prSet presAssocID="{63A78FF1-35CD-4011-9897-15E1EBDD0CC8}" presName="node" presStyleLbl="node1" presStyleIdx="1" presStyleCnt="4">
        <dgm:presLayoutVars>
          <dgm:bulletEnabled val="1"/>
        </dgm:presLayoutVars>
      </dgm:prSet>
      <dgm:spPr/>
    </dgm:pt>
    <dgm:pt modelId="{E0ED65E0-A1C8-4E4A-907F-3470F77346C3}" type="pres">
      <dgm:prSet presAssocID="{F6E8A2D9-33DA-4134-91F3-64EF43F14D9E}" presName="sibTrans" presStyleLbl="sibTrans2D1" presStyleIdx="1" presStyleCnt="3"/>
      <dgm:spPr/>
    </dgm:pt>
    <dgm:pt modelId="{AC31311F-53C6-4EE8-808B-8A197A574C34}" type="pres">
      <dgm:prSet presAssocID="{F6E8A2D9-33DA-4134-91F3-64EF43F14D9E}" presName="connectorText" presStyleLbl="sibTrans2D1" presStyleIdx="1" presStyleCnt="3"/>
      <dgm:spPr/>
    </dgm:pt>
    <dgm:pt modelId="{8CE63987-0FBA-4AFB-B53E-EA9DE32B2BF6}" type="pres">
      <dgm:prSet presAssocID="{08F64A2F-8B33-49EF-8B7D-F231C931C301}" presName="node" presStyleLbl="node1" presStyleIdx="2" presStyleCnt="4">
        <dgm:presLayoutVars>
          <dgm:bulletEnabled val="1"/>
        </dgm:presLayoutVars>
      </dgm:prSet>
      <dgm:spPr/>
    </dgm:pt>
    <dgm:pt modelId="{C206432A-FF26-4F12-B811-8AD666F90326}" type="pres">
      <dgm:prSet presAssocID="{261C5223-AB3C-4499-AB93-4972849D9381}" presName="sibTrans" presStyleLbl="sibTrans2D1" presStyleIdx="2" presStyleCnt="3"/>
      <dgm:spPr/>
    </dgm:pt>
    <dgm:pt modelId="{D17BEB6B-A488-4E98-B04B-06550D5E9F12}" type="pres">
      <dgm:prSet presAssocID="{261C5223-AB3C-4499-AB93-4972849D9381}" presName="connectorText" presStyleLbl="sibTrans2D1" presStyleIdx="2" presStyleCnt="3"/>
      <dgm:spPr/>
    </dgm:pt>
    <dgm:pt modelId="{37A04D1F-8D39-461F-A881-F22B838B8C6B}" type="pres">
      <dgm:prSet presAssocID="{CE5AEA42-46EA-4A7F-9996-D324F8378DFF}" presName="node" presStyleLbl="node1" presStyleIdx="3" presStyleCnt="4">
        <dgm:presLayoutVars>
          <dgm:bulletEnabled val="1"/>
        </dgm:presLayoutVars>
      </dgm:prSet>
      <dgm:spPr/>
    </dgm:pt>
  </dgm:ptLst>
  <dgm:cxnLst>
    <dgm:cxn modelId="{82CCB907-055F-4E1C-A025-E14E7246CA9A}" srcId="{25742279-1EBF-49F2-8E71-3E9BF300BAD4}" destId="{CE5AEA42-46EA-4A7F-9996-D324F8378DFF}" srcOrd="3" destOrd="0" parTransId="{FA781373-3855-46D8-A688-453376C2B3BE}" sibTransId="{DAC101D2-45F2-404A-AC4B-49EB6353B387}"/>
    <dgm:cxn modelId="{10EAF511-58D3-4EB5-952D-E5675DB72EB3}" srcId="{25742279-1EBF-49F2-8E71-3E9BF300BAD4}" destId="{EE00BF20-09B5-4CE8-BE2A-7E8A864E72C4}" srcOrd="0" destOrd="0" parTransId="{6271FD07-5C57-48A1-893C-71351C265537}" sibTransId="{A2B9B60A-03B6-4B01-972D-540D1D4B54EA}"/>
    <dgm:cxn modelId="{51536C15-F50D-40C9-BB69-723618AE15A8}" type="presOf" srcId="{EE00BF20-09B5-4CE8-BE2A-7E8A864E72C4}" destId="{69E3C2ED-D628-47A9-AC7F-5E99A9D6773A}" srcOrd="0" destOrd="0" presId="urn:microsoft.com/office/officeart/2005/8/layout/process1"/>
    <dgm:cxn modelId="{4EF53920-B11A-4153-B692-B89F806C3F5B}" type="presOf" srcId="{F6E8A2D9-33DA-4134-91F3-64EF43F14D9E}" destId="{E0ED65E0-A1C8-4E4A-907F-3470F77346C3}" srcOrd="0" destOrd="0" presId="urn:microsoft.com/office/officeart/2005/8/layout/process1"/>
    <dgm:cxn modelId="{59041E21-803D-451B-A564-A68087A64481}" srcId="{25742279-1EBF-49F2-8E71-3E9BF300BAD4}" destId="{08F64A2F-8B33-49EF-8B7D-F231C931C301}" srcOrd="2" destOrd="0" parTransId="{E8128A2B-4AA7-4869-961E-EBCEAB7AC6B5}" sibTransId="{261C5223-AB3C-4499-AB93-4972849D9381}"/>
    <dgm:cxn modelId="{842D385F-F80E-4682-8FA8-AC882E90069F}" srcId="{25742279-1EBF-49F2-8E71-3E9BF300BAD4}" destId="{63A78FF1-35CD-4011-9897-15E1EBDD0CC8}" srcOrd="1" destOrd="0" parTransId="{58DE0E2C-B682-4343-B6C4-BA371D23777C}" sibTransId="{F6E8A2D9-33DA-4134-91F3-64EF43F14D9E}"/>
    <dgm:cxn modelId="{67E27B77-B714-4017-AF55-D05E5F928990}" type="presOf" srcId="{261C5223-AB3C-4499-AB93-4972849D9381}" destId="{C206432A-FF26-4F12-B811-8AD666F90326}" srcOrd="0" destOrd="0" presId="urn:microsoft.com/office/officeart/2005/8/layout/process1"/>
    <dgm:cxn modelId="{16168D5A-BADB-43F4-A97D-70AEE96ECE2E}" srcId="{CE5AEA42-46EA-4A7F-9996-D324F8378DFF}" destId="{B143EE2D-7A9E-496C-9607-C2DDB0FF6C02}" srcOrd="0" destOrd="0" parTransId="{AD1D0E49-C7DD-4CBB-858F-370610D0A907}" sibTransId="{5ADFDD90-7D1C-46BF-A809-9AABA5CE5A9C}"/>
    <dgm:cxn modelId="{F0BD657D-2960-4BDD-B18B-B16A30DE47A7}" type="presOf" srcId="{F6E8A2D9-33DA-4134-91F3-64EF43F14D9E}" destId="{AC31311F-53C6-4EE8-808B-8A197A574C34}" srcOrd="1" destOrd="0" presId="urn:microsoft.com/office/officeart/2005/8/layout/process1"/>
    <dgm:cxn modelId="{C8700A88-2316-493D-B6FD-125BA3A0EE44}" type="presOf" srcId="{08F64A2F-8B33-49EF-8B7D-F231C931C301}" destId="{8CE63987-0FBA-4AFB-B53E-EA9DE32B2BF6}" srcOrd="0" destOrd="0" presId="urn:microsoft.com/office/officeart/2005/8/layout/process1"/>
    <dgm:cxn modelId="{07EEDF8C-15B5-40B2-84E9-F165CBFA1AD8}" type="presOf" srcId="{B143EE2D-7A9E-496C-9607-C2DDB0FF6C02}" destId="{37A04D1F-8D39-461F-A881-F22B838B8C6B}" srcOrd="0" destOrd="1" presId="urn:microsoft.com/office/officeart/2005/8/layout/process1"/>
    <dgm:cxn modelId="{F2E2DF8E-1533-4268-84D9-6079DFBDA3A7}" type="presOf" srcId="{25742279-1EBF-49F2-8E71-3E9BF300BAD4}" destId="{01B643F4-1A75-4BB7-AE5D-94DA8244B0B6}" srcOrd="0" destOrd="0" presId="urn:microsoft.com/office/officeart/2005/8/layout/process1"/>
    <dgm:cxn modelId="{A883DA98-8E2B-471F-851A-52FCD619733C}" type="presOf" srcId="{EA25DFF0-D0F7-4D9E-A1D6-47A0D59BDD03}" destId="{37A04D1F-8D39-461F-A881-F22B838B8C6B}" srcOrd="0" destOrd="2" presId="urn:microsoft.com/office/officeart/2005/8/layout/process1"/>
    <dgm:cxn modelId="{F8EA339A-F6C6-413B-8EB7-FCE8CF5EAEEB}" type="presOf" srcId="{261C5223-AB3C-4499-AB93-4972849D9381}" destId="{D17BEB6B-A488-4E98-B04B-06550D5E9F12}" srcOrd="1" destOrd="0" presId="urn:microsoft.com/office/officeart/2005/8/layout/process1"/>
    <dgm:cxn modelId="{028D02CD-2E57-41F1-98AC-D6C0C9170926}" type="presOf" srcId="{A2B9B60A-03B6-4B01-972D-540D1D4B54EA}" destId="{43AFB81B-E044-465C-BC9C-837A8540B3E8}" srcOrd="1" destOrd="0" presId="urn:microsoft.com/office/officeart/2005/8/layout/process1"/>
    <dgm:cxn modelId="{844DE0E5-5ACB-411F-A5A2-3604529652B5}" type="presOf" srcId="{CE5AEA42-46EA-4A7F-9996-D324F8378DFF}" destId="{37A04D1F-8D39-461F-A881-F22B838B8C6B}" srcOrd="0" destOrd="0" presId="urn:microsoft.com/office/officeart/2005/8/layout/process1"/>
    <dgm:cxn modelId="{161925F1-B876-41FB-88AE-20D3F2213225}" srcId="{CE5AEA42-46EA-4A7F-9996-D324F8378DFF}" destId="{EA25DFF0-D0F7-4D9E-A1D6-47A0D59BDD03}" srcOrd="1" destOrd="0" parTransId="{5A8FA587-7727-4E20-A192-D205E7CEF336}" sibTransId="{ABD65086-D732-419A-8BE5-80FA748DA761}"/>
    <dgm:cxn modelId="{870036F6-567A-47FC-A589-913576ECF08B}" type="presOf" srcId="{A2B9B60A-03B6-4B01-972D-540D1D4B54EA}" destId="{0D42FC4C-F379-4A69-B042-378C5FBF5389}" srcOrd="0" destOrd="0" presId="urn:microsoft.com/office/officeart/2005/8/layout/process1"/>
    <dgm:cxn modelId="{845E2BFD-293A-4E2D-8AF5-AFC8DF237208}" type="presOf" srcId="{63A78FF1-35CD-4011-9897-15E1EBDD0CC8}" destId="{3AC557AD-4FD9-40D5-B31C-7A1F93BFD172}" srcOrd="0" destOrd="0" presId="urn:microsoft.com/office/officeart/2005/8/layout/process1"/>
    <dgm:cxn modelId="{64E18AF5-4F97-4191-A802-5B60F5D13009}" type="presParOf" srcId="{01B643F4-1A75-4BB7-AE5D-94DA8244B0B6}" destId="{69E3C2ED-D628-47A9-AC7F-5E99A9D6773A}" srcOrd="0" destOrd="0" presId="urn:microsoft.com/office/officeart/2005/8/layout/process1"/>
    <dgm:cxn modelId="{43703A3D-5238-4202-A6DC-F2B8600D1A27}" type="presParOf" srcId="{01B643F4-1A75-4BB7-AE5D-94DA8244B0B6}" destId="{0D42FC4C-F379-4A69-B042-378C5FBF5389}" srcOrd="1" destOrd="0" presId="urn:microsoft.com/office/officeart/2005/8/layout/process1"/>
    <dgm:cxn modelId="{E94B7E81-1978-4AD6-B949-06A6AFC45C28}" type="presParOf" srcId="{0D42FC4C-F379-4A69-B042-378C5FBF5389}" destId="{43AFB81B-E044-465C-BC9C-837A8540B3E8}" srcOrd="0" destOrd="0" presId="urn:microsoft.com/office/officeart/2005/8/layout/process1"/>
    <dgm:cxn modelId="{37F2FD91-B78A-4DB5-A1E3-2C8DD00FD0BC}" type="presParOf" srcId="{01B643F4-1A75-4BB7-AE5D-94DA8244B0B6}" destId="{3AC557AD-4FD9-40D5-B31C-7A1F93BFD172}" srcOrd="2" destOrd="0" presId="urn:microsoft.com/office/officeart/2005/8/layout/process1"/>
    <dgm:cxn modelId="{011452E4-F889-44A3-BC48-00CD5A197CB6}" type="presParOf" srcId="{01B643F4-1A75-4BB7-AE5D-94DA8244B0B6}" destId="{E0ED65E0-A1C8-4E4A-907F-3470F77346C3}" srcOrd="3" destOrd="0" presId="urn:microsoft.com/office/officeart/2005/8/layout/process1"/>
    <dgm:cxn modelId="{CCD75FA4-1BBB-44A9-9481-05A975A7DDEE}" type="presParOf" srcId="{E0ED65E0-A1C8-4E4A-907F-3470F77346C3}" destId="{AC31311F-53C6-4EE8-808B-8A197A574C34}" srcOrd="0" destOrd="0" presId="urn:microsoft.com/office/officeart/2005/8/layout/process1"/>
    <dgm:cxn modelId="{F52F00A3-89FC-461D-ACB0-9DFC45FC515D}" type="presParOf" srcId="{01B643F4-1A75-4BB7-AE5D-94DA8244B0B6}" destId="{8CE63987-0FBA-4AFB-B53E-EA9DE32B2BF6}" srcOrd="4" destOrd="0" presId="urn:microsoft.com/office/officeart/2005/8/layout/process1"/>
    <dgm:cxn modelId="{857F620B-D499-45DD-A881-6A1994BD3B90}" type="presParOf" srcId="{01B643F4-1A75-4BB7-AE5D-94DA8244B0B6}" destId="{C206432A-FF26-4F12-B811-8AD666F90326}" srcOrd="5" destOrd="0" presId="urn:microsoft.com/office/officeart/2005/8/layout/process1"/>
    <dgm:cxn modelId="{8C107296-883E-4474-971D-C519E282A453}" type="presParOf" srcId="{C206432A-FF26-4F12-B811-8AD666F90326}" destId="{D17BEB6B-A488-4E98-B04B-06550D5E9F12}" srcOrd="0" destOrd="0" presId="urn:microsoft.com/office/officeart/2005/8/layout/process1"/>
    <dgm:cxn modelId="{54C40E60-F29A-4CA0-B825-8126A547C5E3}" type="presParOf" srcId="{01B643F4-1A75-4BB7-AE5D-94DA8244B0B6}" destId="{37A04D1F-8D39-461F-A881-F22B838B8C6B}" srcOrd="6" destOrd="0" presId="urn:microsoft.com/office/officeart/2005/8/layout/process1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5742279-1EBF-49F2-8E71-3E9BF300BAD4}" type="doc">
      <dgm:prSet loTypeId="urn:microsoft.com/office/officeart/2005/8/layout/process1" loCatId="process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EE00BF20-09B5-4CE8-BE2A-7E8A864E72C4}">
      <dgm:prSet phldrT="[Text]" custT="1"/>
      <dgm:spPr/>
      <dgm:t>
        <a:bodyPr/>
        <a:lstStyle/>
        <a:p>
          <a:r>
            <a:rPr lang="en-US" sz="1200">
              <a:latin typeface="+mn-lt"/>
            </a:rPr>
            <a:t>Data In (“AnyConnector”)</a:t>
          </a:r>
        </a:p>
        <a:p>
          <a:endParaRPr lang="en-US" sz="1000">
            <a:latin typeface="+mn-lt"/>
          </a:endParaRPr>
        </a:p>
      </dgm:t>
    </dgm:pt>
    <dgm:pt modelId="{6271FD07-5C57-48A1-893C-71351C265537}" type="parTrans" cxnId="{10EAF511-58D3-4EB5-952D-E5675DB72EB3}">
      <dgm:prSet/>
      <dgm:spPr/>
      <dgm:t>
        <a:bodyPr/>
        <a:lstStyle/>
        <a:p>
          <a:endParaRPr lang="en-US" sz="1000">
            <a:solidFill>
              <a:schemeClr val="bg1"/>
            </a:solidFill>
            <a:latin typeface="+mn-lt"/>
          </a:endParaRPr>
        </a:p>
      </dgm:t>
    </dgm:pt>
    <dgm:pt modelId="{A2B9B60A-03B6-4B01-972D-540D1D4B54EA}" type="sibTrans" cxnId="{10EAF511-58D3-4EB5-952D-E5675DB72EB3}">
      <dgm:prSet custT="1"/>
      <dgm:spPr/>
      <dgm:t>
        <a:bodyPr/>
        <a:lstStyle/>
        <a:p>
          <a:endParaRPr lang="en-US" sz="1000">
            <a:solidFill>
              <a:schemeClr val="bg1"/>
            </a:solidFill>
            <a:latin typeface="+mn-lt"/>
          </a:endParaRPr>
        </a:p>
      </dgm:t>
    </dgm:pt>
    <dgm:pt modelId="{63A78FF1-35CD-4011-9897-15E1EBDD0CC8}">
      <dgm:prSet phldrT="[Text]" custT="1"/>
      <dgm:spPr/>
      <dgm:t>
        <a:bodyPr/>
        <a:lstStyle/>
        <a:p>
          <a:r>
            <a:rPr lang="en-US" sz="1200">
              <a:latin typeface="+mn-lt"/>
            </a:rPr>
            <a:t>Data Manipulate</a:t>
          </a:r>
        </a:p>
        <a:p>
          <a:endParaRPr lang="en-US" sz="1200">
            <a:latin typeface="+mn-lt"/>
          </a:endParaRPr>
        </a:p>
      </dgm:t>
    </dgm:pt>
    <dgm:pt modelId="{58DE0E2C-B682-4343-B6C4-BA371D23777C}" type="parTrans" cxnId="{842D385F-F80E-4682-8FA8-AC882E90069F}">
      <dgm:prSet/>
      <dgm:spPr/>
      <dgm:t>
        <a:bodyPr/>
        <a:lstStyle/>
        <a:p>
          <a:endParaRPr lang="en-US" sz="1000">
            <a:solidFill>
              <a:schemeClr val="bg1"/>
            </a:solidFill>
            <a:latin typeface="+mn-lt"/>
          </a:endParaRPr>
        </a:p>
      </dgm:t>
    </dgm:pt>
    <dgm:pt modelId="{F6E8A2D9-33DA-4134-91F3-64EF43F14D9E}" type="sibTrans" cxnId="{842D385F-F80E-4682-8FA8-AC882E90069F}">
      <dgm:prSet custT="1"/>
      <dgm:spPr/>
      <dgm:t>
        <a:bodyPr/>
        <a:lstStyle/>
        <a:p>
          <a:endParaRPr lang="en-US" sz="1000">
            <a:solidFill>
              <a:schemeClr val="bg1"/>
            </a:solidFill>
            <a:latin typeface="+mn-lt"/>
          </a:endParaRPr>
        </a:p>
      </dgm:t>
    </dgm:pt>
    <dgm:pt modelId="{08F64A2F-8B33-49EF-8B7D-F231C931C301}">
      <dgm:prSet phldrT="[Text]" custT="1"/>
      <dgm:spPr/>
      <dgm:t>
        <a:bodyPr/>
        <a:lstStyle/>
        <a:p>
          <a:r>
            <a:rPr lang="da-DK" sz="1200" b="0" i="0">
              <a:effectLst/>
              <a:latin typeface="+mn-lt"/>
            </a:rPr>
            <a:t>Table/DCR/Schema/ Transformation management</a:t>
          </a:r>
        </a:p>
        <a:p>
          <a:endParaRPr lang="en-US" sz="1000" b="0">
            <a:latin typeface="+mn-lt"/>
          </a:endParaRPr>
        </a:p>
      </dgm:t>
    </dgm:pt>
    <dgm:pt modelId="{E8128A2B-4AA7-4869-961E-EBCEAB7AC6B5}" type="parTrans" cxnId="{59041E21-803D-451B-A564-A68087A64481}">
      <dgm:prSet/>
      <dgm:spPr/>
      <dgm:t>
        <a:bodyPr/>
        <a:lstStyle/>
        <a:p>
          <a:endParaRPr lang="en-US" sz="1000">
            <a:solidFill>
              <a:schemeClr val="bg1"/>
            </a:solidFill>
            <a:latin typeface="+mn-lt"/>
          </a:endParaRPr>
        </a:p>
      </dgm:t>
    </dgm:pt>
    <dgm:pt modelId="{261C5223-AB3C-4499-AB93-4972849D9381}" type="sibTrans" cxnId="{59041E21-803D-451B-A564-A68087A64481}">
      <dgm:prSet custT="1"/>
      <dgm:spPr/>
      <dgm:t>
        <a:bodyPr/>
        <a:lstStyle/>
        <a:p>
          <a:endParaRPr lang="en-US" sz="1000">
            <a:solidFill>
              <a:schemeClr val="bg1"/>
            </a:solidFill>
            <a:latin typeface="+mn-lt"/>
          </a:endParaRPr>
        </a:p>
      </dgm:t>
    </dgm:pt>
    <dgm:pt modelId="{A37F913D-F975-4C67-AEED-C83EF5D79C7D}">
      <dgm:prSet phldrT="[Text]" custT="1"/>
      <dgm:spPr/>
      <dgm:t>
        <a:bodyPr/>
        <a:lstStyle/>
        <a:p>
          <a:endParaRPr lang="en-US" sz="1000">
            <a:solidFill>
              <a:schemeClr val="bg1"/>
            </a:solidFill>
            <a:latin typeface="+mn-lt"/>
          </a:endParaRPr>
        </a:p>
      </dgm:t>
    </dgm:pt>
    <dgm:pt modelId="{5739F4E0-7B95-485A-8A03-495DAA8B6081}" type="parTrans" cxnId="{A64D1C63-6DE4-4A3C-9DE3-63E5D6AAC603}">
      <dgm:prSet/>
      <dgm:spPr/>
      <dgm:t>
        <a:bodyPr/>
        <a:lstStyle/>
        <a:p>
          <a:endParaRPr lang="en-US" sz="1000">
            <a:solidFill>
              <a:schemeClr val="bg1"/>
            </a:solidFill>
            <a:latin typeface="+mn-lt"/>
          </a:endParaRPr>
        </a:p>
      </dgm:t>
    </dgm:pt>
    <dgm:pt modelId="{FF7F58AE-B247-4952-AD86-E0E04631D50A}" type="sibTrans" cxnId="{A64D1C63-6DE4-4A3C-9DE3-63E5D6AAC603}">
      <dgm:prSet/>
      <dgm:spPr/>
      <dgm:t>
        <a:bodyPr/>
        <a:lstStyle/>
        <a:p>
          <a:endParaRPr lang="en-US" sz="1000">
            <a:solidFill>
              <a:schemeClr val="bg1"/>
            </a:solidFill>
            <a:latin typeface="+mn-lt"/>
          </a:endParaRPr>
        </a:p>
      </dgm:t>
    </dgm:pt>
    <dgm:pt modelId="{A3A7B023-C50A-412F-818E-59E4A65C7D1F}">
      <dgm:prSet phldrT="[Text]" custT="1"/>
      <dgm:spPr/>
      <dgm:t>
        <a:bodyPr/>
        <a:lstStyle/>
        <a:p>
          <a:r>
            <a:rPr lang="en-US" sz="1000">
              <a:latin typeface="+mn-lt"/>
            </a:rPr>
            <a:t>Upload data to LA</a:t>
          </a:r>
        </a:p>
      </dgm:t>
    </dgm:pt>
    <dgm:pt modelId="{1E086DC8-9400-46FB-9ED9-34D449DD941F}" type="parTrans" cxnId="{9A19D1B1-2AD7-49BA-9297-22932743E2DF}">
      <dgm:prSet/>
      <dgm:spPr/>
      <dgm:t>
        <a:bodyPr/>
        <a:lstStyle/>
        <a:p>
          <a:endParaRPr lang="en-US" sz="1000">
            <a:solidFill>
              <a:schemeClr val="bg1"/>
            </a:solidFill>
            <a:latin typeface="+mn-lt"/>
          </a:endParaRPr>
        </a:p>
      </dgm:t>
    </dgm:pt>
    <dgm:pt modelId="{903BA827-D94B-453A-9170-91627220233D}" type="sibTrans" cxnId="{9A19D1B1-2AD7-49BA-9297-22932743E2DF}">
      <dgm:prSet/>
      <dgm:spPr/>
      <dgm:t>
        <a:bodyPr/>
        <a:lstStyle/>
        <a:p>
          <a:endParaRPr lang="en-US" sz="1000">
            <a:solidFill>
              <a:schemeClr val="bg1"/>
            </a:solidFill>
            <a:latin typeface="+mn-lt"/>
          </a:endParaRPr>
        </a:p>
      </dgm:t>
    </dgm:pt>
    <dgm:pt modelId="{6A941BEF-53D6-4CDC-9802-6B90A6915163}">
      <dgm:prSet phldrT="[Text]" custT="1"/>
      <dgm:spPr/>
      <dgm:t>
        <a:bodyPr/>
        <a:lstStyle/>
        <a:p>
          <a:r>
            <a:rPr lang="en-US" sz="1200">
              <a:latin typeface="+mn-lt"/>
            </a:rPr>
            <a:t>Support</a:t>
          </a:r>
        </a:p>
        <a:p>
          <a:endParaRPr lang="en-US" sz="1000">
            <a:latin typeface="+mn-lt"/>
          </a:endParaRPr>
        </a:p>
      </dgm:t>
    </dgm:pt>
    <dgm:pt modelId="{F2E74B69-8867-4190-88BD-B62302AFC644}" type="parTrans" cxnId="{626EFBEA-5A9E-41F7-AFC1-8691150A5537}">
      <dgm:prSet/>
      <dgm:spPr/>
      <dgm:t>
        <a:bodyPr/>
        <a:lstStyle/>
        <a:p>
          <a:endParaRPr lang="en-US" sz="1000">
            <a:solidFill>
              <a:schemeClr val="bg1"/>
            </a:solidFill>
            <a:latin typeface="+mn-lt"/>
          </a:endParaRPr>
        </a:p>
      </dgm:t>
    </dgm:pt>
    <dgm:pt modelId="{58AC7988-7AE2-4899-8E36-CF26882D323E}" type="sibTrans" cxnId="{626EFBEA-5A9E-41F7-AFC1-8691150A5537}">
      <dgm:prSet/>
      <dgm:spPr/>
      <dgm:t>
        <a:bodyPr/>
        <a:lstStyle/>
        <a:p>
          <a:endParaRPr lang="en-US" sz="1000">
            <a:solidFill>
              <a:schemeClr val="bg1"/>
            </a:solidFill>
            <a:latin typeface="+mn-lt"/>
          </a:endParaRPr>
        </a:p>
      </dgm:t>
    </dgm:pt>
    <dgm:pt modelId="{A685F914-BF15-4C90-8083-B79039C05C77}">
      <dgm:prSet phldrT="[Text]" custT="1"/>
      <dgm:spPr/>
      <dgm:t>
        <a:bodyPr/>
        <a:lstStyle/>
        <a:p>
          <a:r>
            <a:rPr lang="en-US" sz="1000">
              <a:latin typeface="+mn-lt"/>
            </a:rPr>
            <a:t>Security (token REST)</a:t>
          </a:r>
        </a:p>
      </dgm:t>
    </dgm:pt>
    <dgm:pt modelId="{DFC3A789-2882-49EA-91EA-C194880FAAAC}" type="parTrans" cxnId="{3CC04175-4D43-49A8-9D76-2846EB1C0892}">
      <dgm:prSet/>
      <dgm:spPr/>
      <dgm:t>
        <a:bodyPr/>
        <a:lstStyle/>
        <a:p>
          <a:endParaRPr lang="en-US" sz="1000">
            <a:solidFill>
              <a:schemeClr val="bg1"/>
            </a:solidFill>
            <a:latin typeface="+mn-lt"/>
          </a:endParaRPr>
        </a:p>
      </dgm:t>
    </dgm:pt>
    <dgm:pt modelId="{6D60CACB-07D9-4D5B-A12F-0D1CCC9D55DD}" type="sibTrans" cxnId="{3CC04175-4D43-49A8-9D76-2846EB1C0892}">
      <dgm:prSet/>
      <dgm:spPr/>
      <dgm:t>
        <a:bodyPr/>
        <a:lstStyle/>
        <a:p>
          <a:endParaRPr lang="en-US" sz="1000">
            <a:solidFill>
              <a:schemeClr val="bg1"/>
            </a:solidFill>
            <a:latin typeface="+mn-lt"/>
          </a:endParaRPr>
        </a:p>
      </dgm:t>
    </dgm:pt>
    <dgm:pt modelId="{BB67A445-7AFA-4B2B-BEC4-071C3955E1B5}">
      <dgm:prSet phldrT="[Text]" custT="1"/>
      <dgm:spPr/>
      <dgm:t>
        <a:bodyPr/>
        <a:lstStyle/>
        <a:p>
          <a:r>
            <a:rPr lang="en-US" sz="1000" b="0" i="0">
              <a:effectLst/>
              <a:latin typeface="+mn-lt"/>
            </a:rPr>
            <a:t>remove data from the source object, if there are </a:t>
          </a:r>
          <a:r>
            <a:rPr lang="en-US" sz="1000" b="0" i="0" err="1">
              <a:effectLst/>
              <a:latin typeface="+mn-lt"/>
            </a:rPr>
            <a:t>colums</a:t>
          </a:r>
          <a:r>
            <a:rPr lang="en-US" sz="1000" b="0" i="0">
              <a:effectLst/>
              <a:latin typeface="+mn-lt"/>
            </a:rPr>
            <a:t> of data you don't want to send</a:t>
          </a:r>
          <a:endParaRPr lang="en-US" sz="1000">
            <a:latin typeface="+mn-lt"/>
          </a:endParaRPr>
        </a:p>
      </dgm:t>
    </dgm:pt>
    <dgm:pt modelId="{6BF8B73B-9668-4DFA-9C7E-D790DE82F33D}" type="parTrans" cxnId="{5193A5B5-0955-4640-8281-872504A896BD}">
      <dgm:prSet/>
      <dgm:spPr/>
      <dgm:t>
        <a:bodyPr/>
        <a:lstStyle/>
        <a:p>
          <a:endParaRPr lang="en-US" sz="1000">
            <a:solidFill>
              <a:schemeClr val="bg1"/>
            </a:solidFill>
            <a:latin typeface="+mn-lt"/>
          </a:endParaRPr>
        </a:p>
      </dgm:t>
    </dgm:pt>
    <dgm:pt modelId="{20076FD3-A56D-4ED1-A439-5379CEF323EF}" type="sibTrans" cxnId="{5193A5B5-0955-4640-8281-872504A896BD}">
      <dgm:prSet/>
      <dgm:spPr/>
      <dgm:t>
        <a:bodyPr/>
        <a:lstStyle/>
        <a:p>
          <a:endParaRPr lang="en-US" sz="1000">
            <a:solidFill>
              <a:schemeClr val="bg1"/>
            </a:solidFill>
            <a:latin typeface="+mn-lt"/>
          </a:endParaRPr>
        </a:p>
      </dgm:t>
    </dgm:pt>
    <dgm:pt modelId="{7E764AB7-42D3-4037-85A5-CD1EC8A3ED14}">
      <dgm:prSet custT="1"/>
      <dgm:spPr/>
      <dgm:t>
        <a:bodyPr/>
        <a:lstStyle/>
        <a:p>
          <a:r>
            <a:rPr lang="en-US" sz="1000" b="0" i="0">
              <a:effectLst/>
              <a:latin typeface="+mn-lt"/>
            </a:rPr>
            <a:t>convert source objects based on CIM or PS objects into PSCustomObjects/array</a:t>
          </a:r>
        </a:p>
      </dgm:t>
    </dgm:pt>
    <dgm:pt modelId="{2AADB20D-B0E6-48F2-B90B-23CA30658D6F}" type="parTrans" cxnId="{FB49BCE0-078C-488A-890F-74B641FD445E}">
      <dgm:prSet/>
      <dgm:spPr/>
      <dgm:t>
        <a:bodyPr/>
        <a:lstStyle/>
        <a:p>
          <a:endParaRPr lang="en-US" sz="1000">
            <a:solidFill>
              <a:schemeClr val="bg1"/>
            </a:solidFill>
            <a:latin typeface="+mn-lt"/>
          </a:endParaRPr>
        </a:p>
      </dgm:t>
    </dgm:pt>
    <dgm:pt modelId="{91D77D1F-A3B3-48A6-B9DE-E9C4809631D2}" type="sibTrans" cxnId="{FB49BCE0-078C-488A-890F-74B641FD445E}">
      <dgm:prSet/>
      <dgm:spPr/>
      <dgm:t>
        <a:bodyPr/>
        <a:lstStyle/>
        <a:p>
          <a:endParaRPr lang="en-US" sz="1000">
            <a:solidFill>
              <a:schemeClr val="bg1"/>
            </a:solidFill>
            <a:latin typeface="+mn-lt"/>
          </a:endParaRPr>
        </a:p>
      </dgm:t>
    </dgm:pt>
    <dgm:pt modelId="{70047848-18EA-4DF2-9DE3-300A109D49DF}">
      <dgm:prSet custT="1"/>
      <dgm:spPr/>
      <dgm:t>
        <a:bodyPr/>
        <a:lstStyle/>
        <a:p>
          <a:r>
            <a:rPr lang="en-US" sz="1000" b="0" i="0">
              <a:effectLst/>
              <a:latin typeface="+mn-lt"/>
            </a:rPr>
            <a:t>add relevant information to each record like UserLoggedOn, Computer, CollectionTime</a:t>
          </a:r>
        </a:p>
      </dgm:t>
    </dgm:pt>
    <dgm:pt modelId="{BECDDF91-030B-4CCB-90E1-60759C7EA9A5}" type="parTrans" cxnId="{39F1D98F-6D23-4A56-8C86-5B45A4EA21B3}">
      <dgm:prSet/>
      <dgm:spPr/>
      <dgm:t>
        <a:bodyPr/>
        <a:lstStyle/>
        <a:p>
          <a:endParaRPr lang="en-US" sz="1000">
            <a:solidFill>
              <a:schemeClr val="bg1"/>
            </a:solidFill>
            <a:latin typeface="+mn-lt"/>
          </a:endParaRPr>
        </a:p>
      </dgm:t>
    </dgm:pt>
    <dgm:pt modelId="{B844E321-9165-4A7F-8392-12C31DF32C9A}" type="sibTrans" cxnId="{39F1D98F-6D23-4A56-8C86-5B45A4EA21B3}">
      <dgm:prSet/>
      <dgm:spPr/>
      <dgm:t>
        <a:bodyPr/>
        <a:lstStyle/>
        <a:p>
          <a:endParaRPr lang="en-US" sz="1000">
            <a:solidFill>
              <a:schemeClr val="bg1"/>
            </a:solidFill>
            <a:latin typeface="+mn-lt"/>
          </a:endParaRPr>
        </a:p>
      </dgm:t>
    </dgm:pt>
    <dgm:pt modelId="{1890E2C9-BA15-4484-9733-4BD1A8548AEE}">
      <dgm:prSet phldrT="[Text]" custT="1"/>
      <dgm:spPr/>
      <dgm:t>
        <a:bodyPr/>
        <a:lstStyle/>
        <a:p>
          <a:r>
            <a:rPr lang="en-US" sz="1200">
              <a:latin typeface="+mn-lt"/>
            </a:rPr>
            <a:t>Data Upload</a:t>
          </a:r>
        </a:p>
        <a:p>
          <a:endParaRPr lang="en-US" sz="1000" b="0">
            <a:latin typeface="+mn-lt"/>
          </a:endParaRPr>
        </a:p>
      </dgm:t>
    </dgm:pt>
    <dgm:pt modelId="{3DA75469-2B1E-49E0-B2FF-11DBF2F04E66}" type="parTrans" cxnId="{B4E44459-27F4-486A-A946-FD2AEC2260DA}">
      <dgm:prSet/>
      <dgm:spPr/>
      <dgm:t>
        <a:bodyPr/>
        <a:lstStyle/>
        <a:p>
          <a:endParaRPr lang="en-US" sz="1000">
            <a:solidFill>
              <a:schemeClr val="bg1"/>
            </a:solidFill>
            <a:latin typeface="+mn-lt"/>
          </a:endParaRPr>
        </a:p>
      </dgm:t>
    </dgm:pt>
    <dgm:pt modelId="{275432B0-B5A0-42BB-9F4A-218F99D64BFE}" type="sibTrans" cxnId="{B4E44459-27F4-486A-A946-FD2AEC2260DA}">
      <dgm:prSet custT="1"/>
      <dgm:spPr/>
      <dgm:t>
        <a:bodyPr/>
        <a:lstStyle/>
        <a:p>
          <a:endParaRPr lang="en-US" sz="1000">
            <a:solidFill>
              <a:schemeClr val="bg1"/>
            </a:solidFill>
            <a:latin typeface="+mn-lt"/>
          </a:endParaRPr>
        </a:p>
      </dgm:t>
    </dgm:pt>
    <dgm:pt modelId="{A1929611-5E42-4CA9-BE43-68C233ABA62C}">
      <dgm:prSet phldrT="[Text]" custT="1"/>
      <dgm:spPr/>
      <dgm:t>
        <a:bodyPr/>
        <a:lstStyle/>
        <a:p>
          <a:r>
            <a:rPr lang="en-US" sz="1000" b="0" i="0">
              <a:effectLst/>
              <a:latin typeface="+mn-lt"/>
            </a:rPr>
            <a:t>SchemaMode = Overwrite</a:t>
          </a:r>
          <a:endParaRPr lang="en-US" sz="1000" b="0">
            <a:latin typeface="+mn-lt"/>
          </a:endParaRPr>
        </a:p>
      </dgm:t>
    </dgm:pt>
    <dgm:pt modelId="{A218A1C0-790A-4626-8A8B-AE099E6E82EC}" type="parTrans" cxnId="{CAEFDA13-DD8C-401E-9312-99B83F205166}">
      <dgm:prSet/>
      <dgm:spPr/>
      <dgm:t>
        <a:bodyPr/>
        <a:lstStyle/>
        <a:p>
          <a:endParaRPr lang="en-US" sz="1000">
            <a:solidFill>
              <a:schemeClr val="bg1"/>
            </a:solidFill>
            <a:latin typeface="+mn-lt"/>
          </a:endParaRPr>
        </a:p>
      </dgm:t>
    </dgm:pt>
    <dgm:pt modelId="{6A153451-D927-414A-9526-39AB9120FCB0}" type="sibTrans" cxnId="{CAEFDA13-DD8C-401E-9312-99B83F205166}">
      <dgm:prSet/>
      <dgm:spPr/>
      <dgm:t>
        <a:bodyPr/>
        <a:lstStyle/>
        <a:p>
          <a:endParaRPr lang="en-US" sz="1000">
            <a:solidFill>
              <a:schemeClr val="bg1"/>
            </a:solidFill>
            <a:latin typeface="+mn-lt"/>
          </a:endParaRPr>
        </a:p>
      </dgm:t>
    </dgm:pt>
    <dgm:pt modelId="{C1AFF221-7144-45F8-9FD0-0178D29F8723}">
      <dgm:prSet custT="1"/>
      <dgm:spPr/>
      <dgm:t>
        <a:bodyPr/>
        <a:lstStyle/>
        <a:p>
          <a:r>
            <a:rPr lang="en-US" sz="1000" b="0" i="0">
              <a:effectLst/>
              <a:latin typeface="+mn-lt"/>
            </a:rPr>
            <a:t>validate the schema for naming convention issues. If exist found, it will mitigate the issues</a:t>
          </a:r>
        </a:p>
      </dgm:t>
    </dgm:pt>
    <dgm:pt modelId="{48F79806-2AE7-43B2-B3A6-5992539D109A}" type="parTrans" cxnId="{84056E16-98C4-4DDB-93ED-A0348DC77CCD}">
      <dgm:prSet/>
      <dgm:spPr/>
      <dgm:t>
        <a:bodyPr/>
        <a:lstStyle/>
        <a:p>
          <a:endParaRPr lang="en-US" sz="1000">
            <a:solidFill>
              <a:schemeClr val="bg1"/>
            </a:solidFill>
            <a:latin typeface="+mn-lt"/>
          </a:endParaRPr>
        </a:p>
      </dgm:t>
    </dgm:pt>
    <dgm:pt modelId="{50C64049-4C95-45FB-8894-E122EEA330C1}" type="sibTrans" cxnId="{84056E16-98C4-4DDB-93ED-A0348DC77CCD}">
      <dgm:prSet/>
      <dgm:spPr/>
      <dgm:t>
        <a:bodyPr/>
        <a:lstStyle/>
        <a:p>
          <a:endParaRPr lang="en-US" sz="1000">
            <a:solidFill>
              <a:schemeClr val="bg1"/>
            </a:solidFill>
            <a:latin typeface="+mn-lt"/>
          </a:endParaRPr>
        </a:p>
      </dgm:t>
    </dgm:pt>
    <dgm:pt modelId="{4AC411C8-C2FF-4C09-8068-41BE0ED9D255}">
      <dgm:prSet custT="1"/>
      <dgm:spPr/>
      <dgm:t>
        <a:bodyPr/>
        <a:lstStyle/>
        <a:p>
          <a:r>
            <a:rPr lang="en-US" sz="1000" b="0" i="0">
              <a:effectLst/>
              <a:latin typeface="+mn-lt"/>
            </a:rPr>
            <a:t>auto-fix if something goes wrong with a DCR or table (DELETE/PUT)</a:t>
          </a:r>
        </a:p>
      </dgm:t>
    </dgm:pt>
    <dgm:pt modelId="{6B87398C-D47E-4A4E-BA02-D34BDB761375}" type="parTrans" cxnId="{31ECC3D0-200F-49FB-883E-D3761BF48B15}">
      <dgm:prSet/>
      <dgm:spPr/>
      <dgm:t>
        <a:bodyPr/>
        <a:lstStyle/>
        <a:p>
          <a:endParaRPr lang="en-US" sz="1000">
            <a:solidFill>
              <a:schemeClr val="bg1"/>
            </a:solidFill>
            <a:latin typeface="+mn-lt"/>
          </a:endParaRPr>
        </a:p>
      </dgm:t>
    </dgm:pt>
    <dgm:pt modelId="{759E52F0-D8A3-4966-8515-50014DD03A3F}" type="sibTrans" cxnId="{31ECC3D0-200F-49FB-883E-D3761BF48B15}">
      <dgm:prSet/>
      <dgm:spPr/>
      <dgm:t>
        <a:bodyPr/>
        <a:lstStyle/>
        <a:p>
          <a:endParaRPr lang="en-US" sz="1000">
            <a:solidFill>
              <a:schemeClr val="bg1"/>
            </a:solidFill>
            <a:latin typeface="+mn-lt"/>
          </a:endParaRPr>
        </a:p>
      </dgm:t>
    </dgm:pt>
    <dgm:pt modelId="{B2807090-7078-45DF-92F5-127474F770BF}">
      <dgm:prSet phldrT="[Text]" custT="1"/>
      <dgm:spPr/>
      <dgm:t>
        <a:bodyPr/>
        <a:lstStyle/>
        <a:p>
          <a:r>
            <a:rPr lang="en-US" sz="1000" b="0">
              <a:latin typeface="+mn-lt"/>
            </a:rPr>
            <a:t>SchemaMode = Merge &amp; Overwrite</a:t>
          </a:r>
        </a:p>
      </dgm:t>
    </dgm:pt>
    <dgm:pt modelId="{D36A8BBB-037A-4F5B-9D7C-FDFD4847C8C7}" type="parTrans" cxnId="{A9FD22CC-F1BE-446B-A39B-3AC401C8CDCA}">
      <dgm:prSet/>
      <dgm:spPr/>
      <dgm:t>
        <a:bodyPr/>
        <a:lstStyle/>
        <a:p>
          <a:endParaRPr lang="en-US" sz="1000">
            <a:solidFill>
              <a:schemeClr val="bg1"/>
            </a:solidFill>
            <a:latin typeface="+mn-lt"/>
          </a:endParaRPr>
        </a:p>
      </dgm:t>
    </dgm:pt>
    <dgm:pt modelId="{FD6BCEFD-4D15-4FE3-B5F7-F47DBAE3D124}" type="sibTrans" cxnId="{A9FD22CC-F1BE-446B-A39B-3AC401C8CDCA}">
      <dgm:prSet/>
      <dgm:spPr/>
      <dgm:t>
        <a:bodyPr/>
        <a:lstStyle/>
        <a:p>
          <a:endParaRPr lang="en-US" sz="1000">
            <a:solidFill>
              <a:schemeClr val="bg1"/>
            </a:solidFill>
            <a:latin typeface="+mn-lt"/>
          </a:endParaRPr>
        </a:p>
      </dgm:t>
    </dgm:pt>
    <dgm:pt modelId="{6AC50712-F0FD-4641-9C62-EDB805FEDBE3}">
      <dgm:prSet phldrT="[Text]" custT="1"/>
      <dgm:spPr/>
      <dgm:t>
        <a:bodyPr/>
        <a:lstStyle/>
        <a:p>
          <a:r>
            <a:rPr lang="en-US" sz="1000" b="0" i="0">
              <a:effectLst/>
              <a:latin typeface="+mn-lt"/>
            </a:rPr>
            <a:t>SchemaMode = Merge</a:t>
          </a:r>
          <a:endParaRPr lang="en-US" sz="1000" b="0">
            <a:latin typeface="+mn-lt"/>
          </a:endParaRPr>
        </a:p>
      </dgm:t>
    </dgm:pt>
    <dgm:pt modelId="{6063F02D-5354-4D4E-800C-CFC617EDA637}" type="parTrans" cxnId="{8BE97CA4-AFF7-4B4C-AC8F-94D5D32C0B25}">
      <dgm:prSet/>
      <dgm:spPr/>
      <dgm:t>
        <a:bodyPr/>
        <a:lstStyle/>
        <a:p>
          <a:endParaRPr lang="en-US" sz="1000">
            <a:solidFill>
              <a:schemeClr val="bg1"/>
            </a:solidFill>
            <a:latin typeface="+mn-lt"/>
          </a:endParaRPr>
        </a:p>
      </dgm:t>
    </dgm:pt>
    <dgm:pt modelId="{A9A52196-BF05-4567-841B-C65889BA2537}" type="sibTrans" cxnId="{8BE97CA4-AFF7-4B4C-AC8F-94D5D32C0B25}">
      <dgm:prSet/>
      <dgm:spPr/>
      <dgm:t>
        <a:bodyPr/>
        <a:lstStyle/>
        <a:p>
          <a:endParaRPr lang="en-US" sz="1000">
            <a:solidFill>
              <a:schemeClr val="bg1"/>
            </a:solidFill>
            <a:latin typeface="+mn-lt"/>
          </a:endParaRPr>
        </a:p>
      </dgm:t>
    </dgm:pt>
    <dgm:pt modelId="{A4192191-E228-4ECE-A06E-63A3F067B43A}">
      <dgm:prSet phldrT="[Text]" custT="1"/>
      <dgm:spPr/>
      <dgm:t>
        <a:bodyPr/>
        <a:lstStyle/>
        <a:p>
          <a:r>
            <a:rPr lang="en-US" sz="1000" b="0" i="0">
              <a:effectLst/>
              <a:latin typeface="+mn-lt"/>
            </a:rPr>
            <a:t>create/update the tables automatically - based on the source object schema (add new properties to existing). </a:t>
          </a:r>
          <a:endParaRPr lang="en-US" sz="1000" b="0">
            <a:latin typeface="+mn-lt"/>
          </a:endParaRPr>
        </a:p>
      </dgm:t>
    </dgm:pt>
    <dgm:pt modelId="{F490E169-61A0-4F85-9D6C-2575A340EB63}" type="parTrans" cxnId="{2F190EE9-F9E9-4045-9072-58F933A5D23E}">
      <dgm:prSet/>
      <dgm:spPr/>
      <dgm:t>
        <a:bodyPr/>
        <a:lstStyle/>
        <a:p>
          <a:endParaRPr lang="en-US" sz="1000">
            <a:solidFill>
              <a:schemeClr val="bg1"/>
            </a:solidFill>
            <a:latin typeface="+mn-lt"/>
          </a:endParaRPr>
        </a:p>
      </dgm:t>
    </dgm:pt>
    <dgm:pt modelId="{A5A4E7F2-7357-479F-AD2E-0311CB8B7B67}" type="sibTrans" cxnId="{2F190EE9-F9E9-4045-9072-58F933A5D23E}">
      <dgm:prSet/>
      <dgm:spPr/>
      <dgm:t>
        <a:bodyPr/>
        <a:lstStyle/>
        <a:p>
          <a:endParaRPr lang="en-US" sz="1000">
            <a:solidFill>
              <a:schemeClr val="bg1"/>
            </a:solidFill>
            <a:latin typeface="+mn-lt"/>
          </a:endParaRPr>
        </a:p>
      </dgm:t>
    </dgm:pt>
    <dgm:pt modelId="{2AD0E6E5-CC24-4722-87CD-FD99A9A95A93}">
      <dgm:prSet phldrT="[Text]" custT="1"/>
      <dgm:spPr/>
      <dgm:t>
        <a:bodyPr/>
        <a:lstStyle/>
        <a:p>
          <a:r>
            <a:rPr lang="en-US" sz="1000" b="0" i="0">
              <a:effectLst/>
              <a:latin typeface="+mn-lt"/>
            </a:rPr>
            <a:t>create/update DCR based on table schema</a:t>
          </a:r>
          <a:endParaRPr lang="en-US" sz="1000" b="0">
            <a:latin typeface="+mn-lt"/>
          </a:endParaRPr>
        </a:p>
      </dgm:t>
    </dgm:pt>
    <dgm:pt modelId="{22ED69EB-DE5C-477D-91A6-98CAA3041CC0}" type="parTrans" cxnId="{4D8CFEFE-09D8-4D8F-93F6-BCB70A8F0EDD}">
      <dgm:prSet/>
      <dgm:spPr/>
      <dgm:t>
        <a:bodyPr/>
        <a:lstStyle/>
        <a:p>
          <a:endParaRPr lang="en-US" sz="1000">
            <a:solidFill>
              <a:schemeClr val="bg1"/>
            </a:solidFill>
            <a:latin typeface="+mn-lt"/>
          </a:endParaRPr>
        </a:p>
      </dgm:t>
    </dgm:pt>
    <dgm:pt modelId="{5E694CFD-9BD1-4ADC-9C03-7C3CB01652A5}" type="sibTrans" cxnId="{4D8CFEFE-09D8-4D8F-93F6-BCB70A8F0EDD}">
      <dgm:prSet/>
      <dgm:spPr/>
      <dgm:t>
        <a:bodyPr/>
        <a:lstStyle/>
        <a:p>
          <a:endParaRPr lang="en-US" sz="1000">
            <a:solidFill>
              <a:schemeClr val="bg1"/>
            </a:solidFill>
            <a:latin typeface="+mn-lt"/>
          </a:endParaRPr>
        </a:p>
      </dgm:t>
    </dgm:pt>
    <dgm:pt modelId="{EF0560BC-B43B-4A68-9C8D-500FE7F855E0}">
      <dgm:prSet phldrT="[Text]" custT="1"/>
      <dgm:spPr/>
      <dgm:t>
        <a:bodyPr/>
        <a:lstStyle/>
        <a:p>
          <a:r>
            <a:rPr lang="en-US" sz="1000" b="0" i="0">
              <a:effectLst/>
              <a:latin typeface="+mn-lt"/>
            </a:rPr>
            <a:t>create/update the DCRs and tables automatically - based on the source object schema</a:t>
          </a:r>
          <a:endParaRPr lang="en-US" sz="1000" b="0">
            <a:latin typeface="+mn-lt"/>
          </a:endParaRPr>
        </a:p>
      </dgm:t>
    </dgm:pt>
    <dgm:pt modelId="{0C2C656E-693E-48CF-89B7-D7BF73F6E644}" type="parTrans" cxnId="{A6CB677D-0878-481C-ACFD-C47010E59936}">
      <dgm:prSet/>
      <dgm:spPr/>
      <dgm:t>
        <a:bodyPr/>
        <a:lstStyle/>
        <a:p>
          <a:endParaRPr lang="en-US" sz="1000">
            <a:solidFill>
              <a:schemeClr val="bg1"/>
            </a:solidFill>
            <a:latin typeface="+mn-lt"/>
          </a:endParaRPr>
        </a:p>
      </dgm:t>
    </dgm:pt>
    <dgm:pt modelId="{50CBD0FF-152C-4906-8BF9-F261C5FCEA8C}" type="sibTrans" cxnId="{A6CB677D-0878-481C-ACFD-C47010E59936}">
      <dgm:prSet/>
      <dgm:spPr/>
      <dgm:t>
        <a:bodyPr/>
        <a:lstStyle/>
        <a:p>
          <a:endParaRPr lang="en-US" sz="1000">
            <a:solidFill>
              <a:schemeClr val="bg1"/>
            </a:solidFill>
            <a:latin typeface="+mn-lt"/>
          </a:endParaRPr>
        </a:p>
      </dgm:t>
    </dgm:pt>
    <dgm:pt modelId="{CA116FDC-C780-47E3-B22F-E4AD021ED8B3}">
      <dgm:prSet phldrT="[Text]" custT="1"/>
      <dgm:spPr/>
      <dgm:t>
        <a:bodyPr/>
        <a:lstStyle/>
        <a:p>
          <a:endParaRPr lang="en-US" sz="1000">
            <a:solidFill>
              <a:schemeClr val="bg1"/>
            </a:solidFill>
            <a:latin typeface="+mn-lt"/>
          </a:endParaRPr>
        </a:p>
      </dgm:t>
    </dgm:pt>
    <dgm:pt modelId="{816DBDAD-DACC-416D-AB7A-70D5A403B3EB}" type="parTrans" cxnId="{16FA6397-F680-4DD0-B1C7-242F4DAB8640}">
      <dgm:prSet/>
      <dgm:spPr/>
      <dgm:t>
        <a:bodyPr/>
        <a:lstStyle/>
        <a:p>
          <a:endParaRPr lang="en-US" sz="1000">
            <a:solidFill>
              <a:schemeClr val="bg1"/>
            </a:solidFill>
            <a:latin typeface="+mn-lt"/>
          </a:endParaRPr>
        </a:p>
      </dgm:t>
    </dgm:pt>
    <dgm:pt modelId="{B7756EBB-229E-4501-84EE-84D1883C3701}" type="sibTrans" cxnId="{16FA6397-F680-4DD0-B1C7-242F4DAB8640}">
      <dgm:prSet/>
      <dgm:spPr/>
      <dgm:t>
        <a:bodyPr/>
        <a:lstStyle/>
        <a:p>
          <a:endParaRPr lang="en-US" sz="1000">
            <a:solidFill>
              <a:schemeClr val="bg1"/>
            </a:solidFill>
            <a:latin typeface="+mn-lt"/>
          </a:endParaRPr>
        </a:p>
      </dgm:t>
    </dgm:pt>
    <dgm:pt modelId="{530F0324-9F7F-4D18-8864-E1C86E8FB41D}">
      <dgm:prSet custT="1"/>
      <dgm:spPr/>
      <dgm:t>
        <a:bodyPr/>
        <a:lstStyle/>
        <a:p>
          <a:endParaRPr lang="en-US" sz="1000" b="0" i="0">
            <a:solidFill>
              <a:schemeClr val="bg1"/>
            </a:solidFill>
            <a:effectLst/>
            <a:latin typeface="+mn-lt"/>
          </a:endParaRPr>
        </a:p>
      </dgm:t>
    </dgm:pt>
    <dgm:pt modelId="{530926FB-1D05-4E82-B259-2C99BC85DAD5}" type="parTrans" cxnId="{BEB790E5-48EE-4F1C-AC4B-AF170B21915E}">
      <dgm:prSet/>
      <dgm:spPr/>
      <dgm:t>
        <a:bodyPr/>
        <a:lstStyle/>
        <a:p>
          <a:endParaRPr lang="en-US" sz="1000">
            <a:solidFill>
              <a:schemeClr val="bg1"/>
            </a:solidFill>
            <a:latin typeface="+mn-lt"/>
          </a:endParaRPr>
        </a:p>
      </dgm:t>
    </dgm:pt>
    <dgm:pt modelId="{6D394F88-4058-44E2-B6B4-C2952CB3D3BF}" type="sibTrans" cxnId="{BEB790E5-48EE-4F1C-AC4B-AF170B21915E}">
      <dgm:prSet/>
      <dgm:spPr/>
      <dgm:t>
        <a:bodyPr/>
        <a:lstStyle/>
        <a:p>
          <a:endParaRPr lang="en-US" sz="1000">
            <a:solidFill>
              <a:schemeClr val="bg1"/>
            </a:solidFill>
            <a:latin typeface="+mn-lt"/>
          </a:endParaRPr>
        </a:p>
      </dgm:t>
    </dgm:pt>
    <dgm:pt modelId="{5202EFCE-52F8-4351-A9E9-92E67A318A59}">
      <dgm:prSet phldrT="[Text]" custT="1"/>
      <dgm:spPr/>
      <dgm:t>
        <a:bodyPr/>
        <a:lstStyle/>
        <a:p>
          <a:r>
            <a:rPr lang="en-US" sz="1000">
              <a:latin typeface="+mn-lt"/>
            </a:rPr>
            <a:t>Automatic calculation of batches (json size)</a:t>
          </a:r>
        </a:p>
      </dgm:t>
    </dgm:pt>
    <dgm:pt modelId="{5C67495B-B898-4E2A-AAF9-60AFCC46EB36}" type="parTrans" cxnId="{9959B038-6B11-4AE9-A30D-BDB17780850E}">
      <dgm:prSet/>
      <dgm:spPr/>
      <dgm:t>
        <a:bodyPr/>
        <a:lstStyle/>
        <a:p>
          <a:endParaRPr lang="en-US" sz="1000">
            <a:solidFill>
              <a:schemeClr val="bg1"/>
            </a:solidFill>
            <a:latin typeface="+mn-lt"/>
          </a:endParaRPr>
        </a:p>
      </dgm:t>
    </dgm:pt>
    <dgm:pt modelId="{20866424-7C2B-49E5-817A-DA8F528F3823}" type="sibTrans" cxnId="{9959B038-6B11-4AE9-A30D-BDB17780850E}">
      <dgm:prSet/>
      <dgm:spPr/>
      <dgm:t>
        <a:bodyPr/>
        <a:lstStyle/>
        <a:p>
          <a:endParaRPr lang="en-US" sz="1000">
            <a:solidFill>
              <a:schemeClr val="bg1"/>
            </a:solidFill>
            <a:latin typeface="+mn-lt"/>
          </a:endParaRPr>
        </a:p>
      </dgm:t>
    </dgm:pt>
    <dgm:pt modelId="{0F0F569E-8952-42BC-8269-07ACE1172BE9}">
      <dgm:prSet phldrT="[Text]" custT="1"/>
      <dgm:spPr/>
      <dgm:t>
        <a:bodyPr/>
        <a:lstStyle/>
        <a:p>
          <a:r>
            <a:rPr lang="en-US" sz="1000">
              <a:latin typeface="+mn-lt"/>
            </a:rPr>
            <a:t>Can be overwritten by batchAmount &lt;number&gt;</a:t>
          </a:r>
        </a:p>
      </dgm:t>
    </dgm:pt>
    <dgm:pt modelId="{3B0629FB-3BB5-4203-B62D-14854C9CC4E4}" type="parTrans" cxnId="{06AC7CB7-FBF8-4D89-964C-4963E70CB204}">
      <dgm:prSet/>
      <dgm:spPr/>
      <dgm:t>
        <a:bodyPr/>
        <a:lstStyle/>
        <a:p>
          <a:endParaRPr lang="en-US" sz="1000">
            <a:solidFill>
              <a:schemeClr val="bg1"/>
            </a:solidFill>
            <a:latin typeface="+mn-lt"/>
          </a:endParaRPr>
        </a:p>
      </dgm:t>
    </dgm:pt>
    <dgm:pt modelId="{D25E9F48-3305-4DB7-8184-3B449589BB54}" type="sibTrans" cxnId="{06AC7CB7-FBF8-4D89-964C-4963E70CB204}">
      <dgm:prSet/>
      <dgm:spPr/>
      <dgm:t>
        <a:bodyPr/>
        <a:lstStyle/>
        <a:p>
          <a:endParaRPr lang="en-US" sz="1000">
            <a:solidFill>
              <a:schemeClr val="bg1"/>
            </a:solidFill>
            <a:latin typeface="+mn-lt"/>
          </a:endParaRPr>
        </a:p>
      </dgm:t>
    </dgm:pt>
    <dgm:pt modelId="{0184337D-B960-466D-9597-2DB5CB815E6D}">
      <dgm:prSet phldrT="[Text]" custT="1"/>
      <dgm:spPr/>
      <dgm:t>
        <a:bodyPr/>
        <a:lstStyle/>
        <a:p>
          <a:r>
            <a:rPr lang="en-US" sz="1000">
              <a:latin typeface="+mn-lt"/>
            </a:rPr>
            <a:t>Maintenance (delete)</a:t>
          </a:r>
        </a:p>
      </dgm:t>
    </dgm:pt>
    <dgm:pt modelId="{C351D6E2-56EC-47F8-9138-0FD154E9CD05}" type="parTrans" cxnId="{BD4BA0FC-2C51-4ED1-B143-E0EC9E96BBBF}">
      <dgm:prSet/>
      <dgm:spPr/>
      <dgm:t>
        <a:bodyPr/>
        <a:lstStyle/>
        <a:p>
          <a:endParaRPr lang="en-US" sz="1000">
            <a:solidFill>
              <a:schemeClr val="bg1"/>
            </a:solidFill>
            <a:latin typeface="+mn-lt"/>
          </a:endParaRPr>
        </a:p>
      </dgm:t>
    </dgm:pt>
    <dgm:pt modelId="{15E7E3EB-026E-4A31-B9E5-3A8EBC74E8A3}" type="sibTrans" cxnId="{BD4BA0FC-2C51-4ED1-B143-E0EC9E96BBBF}">
      <dgm:prSet/>
      <dgm:spPr/>
      <dgm:t>
        <a:bodyPr/>
        <a:lstStyle/>
        <a:p>
          <a:endParaRPr lang="en-US" sz="1000">
            <a:solidFill>
              <a:schemeClr val="bg1"/>
            </a:solidFill>
            <a:latin typeface="+mn-lt"/>
          </a:endParaRPr>
        </a:p>
      </dgm:t>
    </dgm:pt>
    <dgm:pt modelId="{CB16A55E-545F-49C8-83AB-8EDD0547A019}">
      <dgm:prSet phldrT="[Text]" custT="1"/>
      <dgm:spPr/>
      <dgm:t>
        <a:bodyPr/>
        <a:lstStyle/>
        <a:p>
          <a:r>
            <a:rPr lang="en-US" sz="1000">
              <a:latin typeface="+mn-lt"/>
            </a:rPr>
            <a:t>Transformations (GET, UPDATE, RESET)</a:t>
          </a:r>
        </a:p>
      </dgm:t>
    </dgm:pt>
    <dgm:pt modelId="{7A187AF7-A5AA-4C3A-9046-5CB252806B51}" type="parTrans" cxnId="{86D610F3-45C7-4AF0-8AA6-0A08C4F6D3D8}">
      <dgm:prSet/>
      <dgm:spPr/>
      <dgm:t>
        <a:bodyPr/>
        <a:lstStyle/>
        <a:p>
          <a:endParaRPr lang="en-US" sz="1000">
            <a:solidFill>
              <a:schemeClr val="bg1"/>
            </a:solidFill>
            <a:latin typeface="+mn-lt"/>
          </a:endParaRPr>
        </a:p>
      </dgm:t>
    </dgm:pt>
    <dgm:pt modelId="{9D6C5EF7-F785-418C-A00E-B9081C1DDFC4}" type="sibTrans" cxnId="{86D610F3-45C7-4AF0-8AA6-0A08C4F6D3D8}">
      <dgm:prSet/>
      <dgm:spPr/>
      <dgm:t>
        <a:bodyPr/>
        <a:lstStyle/>
        <a:p>
          <a:endParaRPr lang="en-US" sz="1000">
            <a:solidFill>
              <a:schemeClr val="bg1"/>
            </a:solidFill>
            <a:latin typeface="+mn-lt"/>
          </a:endParaRPr>
        </a:p>
      </dgm:t>
    </dgm:pt>
    <dgm:pt modelId="{775589B9-A875-4AB7-A8F4-832B66ED13C4}">
      <dgm:prSet phldrT="[Text]" custT="1"/>
      <dgm:spPr/>
      <dgm:t>
        <a:bodyPr/>
        <a:lstStyle/>
        <a:p>
          <a:endParaRPr lang="en-US" sz="1000">
            <a:solidFill>
              <a:schemeClr val="bg1"/>
            </a:solidFill>
            <a:latin typeface="+mn-lt"/>
          </a:endParaRPr>
        </a:p>
      </dgm:t>
    </dgm:pt>
    <dgm:pt modelId="{06B0E1C2-366C-46C5-B811-2102C8EEFBD4}" type="parTrans" cxnId="{5B40A939-D085-4607-80BD-3A8A41527890}">
      <dgm:prSet/>
      <dgm:spPr/>
      <dgm:t>
        <a:bodyPr/>
        <a:lstStyle/>
        <a:p>
          <a:endParaRPr lang="en-US" sz="1000">
            <a:solidFill>
              <a:schemeClr val="bg1"/>
            </a:solidFill>
            <a:latin typeface="+mn-lt"/>
          </a:endParaRPr>
        </a:p>
      </dgm:t>
    </dgm:pt>
    <dgm:pt modelId="{18CA91CA-2CD4-4D07-971E-672B941D1144}" type="sibTrans" cxnId="{5B40A939-D085-4607-80BD-3A8A41527890}">
      <dgm:prSet/>
      <dgm:spPr/>
      <dgm:t>
        <a:bodyPr/>
        <a:lstStyle/>
        <a:p>
          <a:endParaRPr lang="en-US" sz="1000">
            <a:solidFill>
              <a:schemeClr val="bg1"/>
            </a:solidFill>
            <a:latin typeface="+mn-lt"/>
          </a:endParaRPr>
        </a:p>
      </dgm:t>
    </dgm:pt>
    <dgm:pt modelId="{DC212935-0640-4D84-9830-4E3782310C9B}">
      <dgm:prSet phldrT="[Text]" custT="1"/>
      <dgm:spPr/>
      <dgm:t>
        <a:bodyPr/>
        <a:lstStyle/>
        <a:p>
          <a:endParaRPr lang="en-US" sz="1000">
            <a:solidFill>
              <a:schemeClr val="bg1"/>
            </a:solidFill>
            <a:latin typeface="+mn-lt"/>
          </a:endParaRPr>
        </a:p>
      </dgm:t>
    </dgm:pt>
    <dgm:pt modelId="{735463E4-D7E2-48A5-8F3F-50E731CDE579}" type="parTrans" cxnId="{4459A675-B6DF-4FFC-8272-C68CDB5C316B}">
      <dgm:prSet/>
      <dgm:spPr/>
      <dgm:t>
        <a:bodyPr/>
        <a:lstStyle/>
        <a:p>
          <a:endParaRPr lang="en-US" sz="1000">
            <a:solidFill>
              <a:schemeClr val="bg1"/>
            </a:solidFill>
            <a:latin typeface="+mn-lt"/>
          </a:endParaRPr>
        </a:p>
      </dgm:t>
    </dgm:pt>
    <dgm:pt modelId="{8C23E807-E395-43B5-9716-9909F43A8608}" type="sibTrans" cxnId="{4459A675-B6DF-4FFC-8272-C68CDB5C316B}">
      <dgm:prSet/>
      <dgm:spPr/>
      <dgm:t>
        <a:bodyPr/>
        <a:lstStyle/>
        <a:p>
          <a:endParaRPr lang="en-US" sz="1000">
            <a:solidFill>
              <a:schemeClr val="bg1"/>
            </a:solidFill>
            <a:latin typeface="+mn-lt"/>
          </a:endParaRPr>
        </a:p>
      </dgm:t>
    </dgm:pt>
    <dgm:pt modelId="{56030CE2-64D7-4775-812F-EFAE6BA3E248}">
      <dgm:prSet phldrT="[Text]" custT="1"/>
      <dgm:spPr/>
      <dgm:t>
        <a:bodyPr/>
        <a:lstStyle/>
        <a:p>
          <a:endParaRPr lang="en-US" sz="1000">
            <a:solidFill>
              <a:schemeClr val="bg1"/>
            </a:solidFill>
            <a:latin typeface="+mn-lt"/>
          </a:endParaRPr>
        </a:p>
      </dgm:t>
    </dgm:pt>
    <dgm:pt modelId="{A940C33B-121D-447D-B633-8FBBF7DA24FC}" type="parTrans" cxnId="{6CE854CA-6CDD-445C-B2EE-3D337D3FDB99}">
      <dgm:prSet/>
      <dgm:spPr/>
      <dgm:t>
        <a:bodyPr/>
        <a:lstStyle/>
        <a:p>
          <a:endParaRPr lang="en-US" sz="1000">
            <a:solidFill>
              <a:schemeClr val="bg1"/>
            </a:solidFill>
            <a:latin typeface="+mn-lt"/>
          </a:endParaRPr>
        </a:p>
      </dgm:t>
    </dgm:pt>
    <dgm:pt modelId="{694731F1-12F7-4D38-BEF6-C75A471CD9B8}" type="sibTrans" cxnId="{6CE854CA-6CDD-445C-B2EE-3D337D3FDB99}">
      <dgm:prSet/>
      <dgm:spPr/>
      <dgm:t>
        <a:bodyPr/>
        <a:lstStyle/>
        <a:p>
          <a:endParaRPr lang="en-US" sz="1000">
            <a:solidFill>
              <a:schemeClr val="bg1"/>
            </a:solidFill>
            <a:latin typeface="+mn-lt"/>
          </a:endParaRPr>
        </a:p>
      </dgm:t>
    </dgm:pt>
    <dgm:pt modelId="{08F73D2C-B72F-4B0B-8273-7D50D011E779}">
      <dgm:prSet phldrT="[Text]" custT="1"/>
      <dgm:spPr/>
      <dgm:t>
        <a:bodyPr/>
        <a:lstStyle/>
        <a:p>
          <a:r>
            <a:rPr lang="en-US" sz="1000">
              <a:latin typeface="+mn-lt"/>
            </a:rPr>
            <a:t>List DCRs/DCEs</a:t>
          </a:r>
        </a:p>
      </dgm:t>
    </dgm:pt>
    <dgm:pt modelId="{1FF91767-9C9C-43E1-9300-FC531972271C}" type="parTrans" cxnId="{C87933E2-E84F-45C5-9CE6-FD0CB06A7CFD}">
      <dgm:prSet/>
      <dgm:spPr/>
      <dgm:t>
        <a:bodyPr/>
        <a:lstStyle/>
        <a:p>
          <a:endParaRPr lang="en-US" sz="1000">
            <a:solidFill>
              <a:schemeClr val="bg1"/>
            </a:solidFill>
            <a:latin typeface="+mn-lt"/>
          </a:endParaRPr>
        </a:p>
      </dgm:t>
    </dgm:pt>
    <dgm:pt modelId="{E8CEB201-4189-442E-8FF4-544DA1FBAC6C}" type="sibTrans" cxnId="{C87933E2-E84F-45C5-9CE6-FD0CB06A7CFD}">
      <dgm:prSet/>
      <dgm:spPr/>
      <dgm:t>
        <a:bodyPr/>
        <a:lstStyle/>
        <a:p>
          <a:endParaRPr lang="en-US" sz="1000">
            <a:solidFill>
              <a:schemeClr val="bg1"/>
            </a:solidFill>
            <a:latin typeface="+mn-lt"/>
          </a:endParaRPr>
        </a:p>
      </dgm:t>
    </dgm:pt>
    <dgm:pt modelId="{B2EBCB1E-54E6-452C-9806-BB4BA3616CD0}">
      <dgm:prSet phldrT="[Text]" custT="1"/>
      <dgm:spPr/>
      <dgm:t>
        <a:bodyPr/>
        <a:lstStyle/>
        <a:p>
          <a:endParaRPr lang="en-US" sz="1000">
            <a:solidFill>
              <a:schemeClr val="bg1"/>
            </a:solidFill>
            <a:latin typeface="+mn-lt"/>
          </a:endParaRPr>
        </a:p>
      </dgm:t>
    </dgm:pt>
    <dgm:pt modelId="{82469EA2-D7A5-444B-8273-329A7D97C0B4}" type="parTrans" cxnId="{8EFFA169-2508-4904-8E13-9B1A9E0B211E}">
      <dgm:prSet/>
      <dgm:spPr/>
      <dgm:t>
        <a:bodyPr/>
        <a:lstStyle/>
        <a:p>
          <a:endParaRPr lang="en-US" sz="1000">
            <a:solidFill>
              <a:schemeClr val="bg1"/>
            </a:solidFill>
            <a:latin typeface="+mn-lt"/>
          </a:endParaRPr>
        </a:p>
      </dgm:t>
    </dgm:pt>
    <dgm:pt modelId="{E7B2B081-A28B-4DCF-A1A5-AE04CA04FA7E}" type="sibTrans" cxnId="{8EFFA169-2508-4904-8E13-9B1A9E0B211E}">
      <dgm:prSet/>
      <dgm:spPr/>
      <dgm:t>
        <a:bodyPr/>
        <a:lstStyle/>
        <a:p>
          <a:endParaRPr lang="en-US" sz="1000">
            <a:solidFill>
              <a:schemeClr val="bg1"/>
            </a:solidFill>
            <a:latin typeface="+mn-lt"/>
          </a:endParaRPr>
        </a:p>
      </dgm:t>
    </dgm:pt>
    <dgm:pt modelId="{DE05C911-40DA-4DD9-97DE-3EAA92B232E5}">
      <dgm:prSet phldrT="[Text]" custT="1"/>
      <dgm:spPr/>
      <dgm:t>
        <a:bodyPr/>
        <a:lstStyle/>
        <a:p>
          <a:endParaRPr lang="en-US" sz="1000" b="0">
            <a:solidFill>
              <a:schemeClr val="bg1"/>
            </a:solidFill>
            <a:latin typeface="+mn-lt"/>
          </a:endParaRPr>
        </a:p>
      </dgm:t>
    </dgm:pt>
    <dgm:pt modelId="{34C653B6-3F5E-4FDC-8B4F-D4C3D4EFB337}" type="parTrans" cxnId="{3D43A33D-328D-4758-A3ED-3480FE8C85E0}">
      <dgm:prSet/>
      <dgm:spPr/>
      <dgm:t>
        <a:bodyPr/>
        <a:lstStyle/>
        <a:p>
          <a:endParaRPr lang="en-US" sz="1000">
            <a:solidFill>
              <a:schemeClr val="bg1"/>
            </a:solidFill>
            <a:latin typeface="+mn-lt"/>
          </a:endParaRPr>
        </a:p>
      </dgm:t>
    </dgm:pt>
    <dgm:pt modelId="{94F4E94A-5502-48BF-BFEA-8BF67631E913}" type="sibTrans" cxnId="{3D43A33D-328D-4758-A3ED-3480FE8C85E0}">
      <dgm:prSet/>
      <dgm:spPr/>
      <dgm:t>
        <a:bodyPr/>
        <a:lstStyle/>
        <a:p>
          <a:endParaRPr lang="en-US" sz="1000">
            <a:solidFill>
              <a:schemeClr val="bg1"/>
            </a:solidFill>
            <a:latin typeface="+mn-lt"/>
          </a:endParaRPr>
        </a:p>
      </dgm:t>
    </dgm:pt>
    <dgm:pt modelId="{8AF18A38-C15C-4D7B-AD48-59302607CB5F}">
      <dgm:prSet phldrT="[Text]" custT="1"/>
      <dgm:spPr/>
      <dgm:t>
        <a:bodyPr/>
        <a:lstStyle/>
        <a:p>
          <a:endParaRPr lang="en-US" sz="1000" b="0">
            <a:solidFill>
              <a:schemeClr val="bg1"/>
            </a:solidFill>
            <a:latin typeface="+mn-lt"/>
          </a:endParaRPr>
        </a:p>
      </dgm:t>
    </dgm:pt>
    <dgm:pt modelId="{6E2529B5-F212-4C93-8867-FC5468C3C159}" type="parTrans" cxnId="{D7B847C2-B3CE-400D-BF66-B5FF67D03B0F}">
      <dgm:prSet/>
      <dgm:spPr/>
      <dgm:t>
        <a:bodyPr/>
        <a:lstStyle/>
        <a:p>
          <a:endParaRPr lang="en-US" sz="1000">
            <a:solidFill>
              <a:schemeClr val="bg1"/>
            </a:solidFill>
            <a:latin typeface="+mn-lt"/>
          </a:endParaRPr>
        </a:p>
      </dgm:t>
    </dgm:pt>
    <dgm:pt modelId="{8160F159-117D-4B75-AB10-25104E6268F7}" type="sibTrans" cxnId="{D7B847C2-B3CE-400D-BF66-B5FF67D03B0F}">
      <dgm:prSet/>
      <dgm:spPr/>
      <dgm:t>
        <a:bodyPr/>
        <a:lstStyle/>
        <a:p>
          <a:endParaRPr lang="en-US" sz="1000">
            <a:solidFill>
              <a:schemeClr val="bg1"/>
            </a:solidFill>
            <a:latin typeface="+mn-lt"/>
          </a:endParaRPr>
        </a:p>
      </dgm:t>
    </dgm:pt>
    <dgm:pt modelId="{9082E5BA-2B9B-49A9-AA06-12DD99CA3822}">
      <dgm:prSet custT="1"/>
      <dgm:spPr/>
      <dgm:t>
        <a:bodyPr/>
        <a:lstStyle/>
        <a:p>
          <a:endParaRPr lang="en-US" sz="1000" b="0" i="0" dirty="0">
            <a:solidFill>
              <a:schemeClr val="bg1"/>
            </a:solidFill>
            <a:effectLst/>
            <a:latin typeface="+mn-lt"/>
          </a:endParaRPr>
        </a:p>
      </dgm:t>
    </dgm:pt>
    <dgm:pt modelId="{2FB162F8-DC8D-451A-B95F-4BF0E9B5478D}" type="parTrans" cxnId="{E7FBF46C-A95C-48AE-B151-C7CB50881BCB}">
      <dgm:prSet/>
      <dgm:spPr/>
      <dgm:t>
        <a:bodyPr/>
        <a:lstStyle/>
        <a:p>
          <a:endParaRPr lang="en-US" sz="1000">
            <a:solidFill>
              <a:schemeClr val="bg1"/>
            </a:solidFill>
            <a:latin typeface="+mn-lt"/>
          </a:endParaRPr>
        </a:p>
      </dgm:t>
    </dgm:pt>
    <dgm:pt modelId="{0FB812D1-CB86-495E-9758-6E96C85B4B52}" type="sibTrans" cxnId="{E7FBF46C-A95C-48AE-B151-C7CB50881BCB}">
      <dgm:prSet/>
      <dgm:spPr/>
      <dgm:t>
        <a:bodyPr/>
        <a:lstStyle/>
        <a:p>
          <a:endParaRPr lang="en-US" sz="1000">
            <a:solidFill>
              <a:schemeClr val="bg1"/>
            </a:solidFill>
            <a:latin typeface="+mn-lt"/>
          </a:endParaRPr>
        </a:p>
      </dgm:t>
    </dgm:pt>
    <dgm:pt modelId="{1F8728F0-350F-4A2F-AFEE-27D2694FFB75}">
      <dgm:prSet custT="1"/>
      <dgm:spPr/>
      <dgm:t>
        <a:bodyPr/>
        <a:lstStyle/>
        <a:p>
          <a:endParaRPr lang="en-US" sz="1000" b="0" i="0">
            <a:solidFill>
              <a:schemeClr val="bg1"/>
            </a:solidFill>
            <a:effectLst/>
            <a:latin typeface="+mn-lt"/>
          </a:endParaRPr>
        </a:p>
      </dgm:t>
    </dgm:pt>
    <dgm:pt modelId="{55767BAE-85E1-4FFF-A171-B65D58F71E97}" type="parTrans" cxnId="{B6C950AA-5C40-48E6-A835-2E37860D0CD8}">
      <dgm:prSet/>
      <dgm:spPr/>
      <dgm:t>
        <a:bodyPr/>
        <a:lstStyle/>
        <a:p>
          <a:endParaRPr lang="en-US" sz="1000">
            <a:solidFill>
              <a:schemeClr val="bg1"/>
            </a:solidFill>
            <a:latin typeface="+mn-lt"/>
          </a:endParaRPr>
        </a:p>
      </dgm:t>
    </dgm:pt>
    <dgm:pt modelId="{1711D2C2-48F7-4519-A630-6E348C3D2BCB}" type="sibTrans" cxnId="{B6C950AA-5C40-48E6-A835-2E37860D0CD8}">
      <dgm:prSet/>
      <dgm:spPr/>
      <dgm:t>
        <a:bodyPr/>
        <a:lstStyle/>
        <a:p>
          <a:endParaRPr lang="en-US" sz="1000">
            <a:solidFill>
              <a:schemeClr val="bg1"/>
            </a:solidFill>
            <a:latin typeface="+mn-lt"/>
          </a:endParaRPr>
        </a:p>
      </dgm:t>
    </dgm:pt>
    <dgm:pt modelId="{B5904A13-73D7-48EE-AF81-531117A2C7EE}">
      <dgm:prSet phldrT="[Text]" custT="1"/>
      <dgm:spPr/>
      <dgm:t>
        <a:bodyPr/>
        <a:lstStyle/>
        <a:p>
          <a:r>
            <a:rPr lang="en-US" sz="1000">
              <a:latin typeface="+mn-lt"/>
            </a:rPr>
            <a:t>WMI, CIM, REST API, DBs, CSV, JSON, XML, etc.</a:t>
          </a:r>
        </a:p>
      </dgm:t>
    </dgm:pt>
    <dgm:pt modelId="{B452CEE1-92CD-4BF8-90CE-8D21B0A744A6}" type="parTrans" cxnId="{87424371-6DB5-4A45-8775-ADE292446B8D}">
      <dgm:prSet/>
      <dgm:spPr/>
      <dgm:t>
        <a:bodyPr/>
        <a:lstStyle/>
        <a:p>
          <a:endParaRPr lang="en-DK">
            <a:solidFill>
              <a:schemeClr val="bg1"/>
            </a:solidFill>
          </a:endParaRPr>
        </a:p>
      </dgm:t>
    </dgm:pt>
    <dgm:pt modelId="{B6EE7FAF-0748-411C-B92F-BD5DD00F4F97}" type="sibTrans" cxnId="{87424371-6DB5-4A45-8775-ADE292446B8D}">
      <dgm:prSet/>
      <dgm:spPr/>
      <dgm:t>
        <a:bodyPr/>
        <a:lstStyle/>
        <a:p>
          <a:endParaRPr lang="en-DK">
            <a:solidFill>
              <a:schemeClr val="bg1"/>
            </a:solidFill>
          </a:endParaRPr>
        </a:p>
      </dgm:t>
    </dgm:pt>
    <dgm:pt modelId="{01B643F4-1A75-4BB7-AE5D-94DA8244B0B6}" type="pres">
      <dgm:prSet presAssocID="{25742279-1EBF-49F2-8E71-3E9BF300BAD4}" presName="Name0" presStyleCnt="0">
        <dgm:presLayoutVars>
          <dgm:dir/>
          <dgm:resizeHandles val="exact"/>
        </dgm:presLayoutVars>
      </dgm:prSet>
      <dgm:spPr/>
    </dgm:pt>
    <dgm:pt modelId="{69E3C2ED-D628-47A9-AC7F-5E99A9D6773A}" type="pres">
      <dgm:prSet presAssocID="{EE00BF20-09B5-4CE8-BE2A-7E8A864E72C4}" presName="node" presStyleLbl="node1" presStyleIdx="0" presStyleCnt="5">
        <dgm:presLayoutVars>
          <dgm:bulletEnabled val="1"/>
        </dgm:presLayoutVars>
      </dgm:prSet>
      <dgm:spPr/>
    </dgm:pt>
    <dgm:pt modelId="{0D42FC4C-F379-4A69-B042-378C5FBF5389}" type="pres">
      <dgm:prSet presAssocID="{A2B9B60A-03B6-4B01-972D-540D1D4B54EA}" presName="sibTrans" presStyleLbl="sibTrans2D1" presStyleIdx="0" presStyleCnt="4"/>
      <dgm:spPr/>
    </dgm:pt>
    <dgm:pt modelId="{43AFB81B-E044-465C-BC9C-837A8540B3E8}" type="pres">
      <dgm:prSet presAssocID="{A2B9B60A-03B6-4B01-972D-540D1D4B54EA}" presName="connectorText" presStyleLbl="sibTrans2D1" presStyleIdx="0" presStyleCnt="4"/>
      <dgm:spPr/>
    </dgm:pt>
    <dgm:pt modelId="{3AC557AD-4FD9-40D5-B31C-7A1F93BFD172}" type="pres">
      <dgm:prSet presAssocID="{63A78FF1-35CD-4011-9897-15E1EBDD0CC8}" presName="node" presStyleLbl="node1" presStyleIdx="1" presStyleCnt="5">
        <dgm:presLayoutVars>
          <dgm:bulletEnabled val="1"/>
        </dgm:presLayoutVars>
      </dgm:prSet>
      <dgm:spPr/>
    </dgm:pt>
    <dgm:pt modelId="{E0ED65E0-A1C8-4E4A-907F-3470F77346C3}" type="pres">
      <dgm:prSet presAssocID="{F6E8A2D9-33DA-4134-91F3-64EF43F14D9E}" presName="sibTrans" presStyleLbl="sibTrans2D1" presStyleIdx="1" presStyleCnt="4"/>
      <dgm:spPr/>
    </dgm:pt>
    <dgm:pt modelId="{AC31311F-53C6-4EE8-808B-8A197A574C34}" type="pres">
      <dgm:prSet presAssocID="{F6E8A2D9-33DA-4134-91F3-64EF43F14D9E}" presName="connectorText" presStyleLbl="sibTrans2D1" presStyleIdx="1" presStyleCnt="4"/>
      <dgm:spPr/>
    </dgm:pt>
    <dgm:pt modelId="{8CE63987-0FBA-4AFB-B53E-EA9DE32B2BF6}" type="pres">
      <dgm:prSet presAssocID="{08F64A2F-8B33-49EF-8B7D-F231C931C301}" presName="node" presStyleLbl="node1" presStyleIdx="2" presStyleCnt="5" custScaleX="102645">
        <dgm:presLayoutVars>
          <dgm:bulletEnabled val="1"/>
        </dgm:presLayoutVars>
      </dgm:prSet>
      <dgm:spPr/>
    </dgm:pt>
    <dgm:pt modelId="{0F2FFD47-653D-407F-9359-C40D69795F82}" type="pres">
      <dgm:prSet presAssocID="{261C5223-AB3C-4499-AB93-4972849D9381}" presName="sibTrans" presStyleLbl="sibTrans2D1" presStyleIdx="2" presStyleCnt="4"/>
      <dgm:spPr/>
    </dgm:pt>
    <dgm:pt modelId="{7075CE32-1820-4E35-9914-0225184C1DD2}" type="pres">
      <dgm:prSet presAssocID="{261C5223-AB3C-4499-AB93-4972849D9381}" presName="connectorText" presStyleLbl="sibTrans2D1" presStyleIdx="2" presStyleCnt="4"/>
      <dgm:spPr/>
    </dgm:pt>
    <dgm:pt modelId="{8A958CA3-F434-4C43-BEEA-521D069071C7}" type="pres">
      <dgm:prSet presAssocID="{1890E2C9-BA15-4484-9733-4BD1A8548AEE}" presName="node" presStyleLbl="node1" presStyleIdx="3" presStyleCnt="5">
        <dgm:presLayoutVars>
          <dgm:bulletEnabled val="1"/>
        </dgm:presLayoutVars>
      </dgm:prSet>
      <dgm:spPr/>
    </dgm:pt>
    <dgm:pt modelId="{00C024A7-99DF-425C-9CCB-B50B40CD35B3}" type="pres">
      <dgm:prSet presAssocID="{275432B0-B5A0-42BB-9F4A-218F99D64BFE}" presName="sibTrans" presStyleLbl="sibTrans2D1" presStyleIdx="3" presStyleCnt="4"/>
      <dgm:spPr/>
    </dgm:pt>
    <dgm:pt modelId="{9F74C65D-C713-4E9C-B0B4-E69D4687AB6F}" type="pres">
      <dgm:prSet presAssocID="{275432B0-B5A0-42BB-9F4A-218F99D64BFE}" presName="connectorText" presStyleLbl="sibTrans2D1" presStyleIdx="3" presStyleCnt="4"/>
      <dgm:spPr/>
    </dgm:pt>
    <dgm:pt modelId="{AEB4BFC2-14CC-4581-9A14-FB215A40DB08}" type="pres">
      <dgm:prSet presAssocID="{6A941BEF-53D6-4CDC-9802-6B90A6915163}" presName="node" presStyleLbl="node1" presStyleIdx="4" presStyleCnt="5">
        <dgm:presLayoutVars>
          <dgm:bulletEnabled val="1"/>
        </dgm:presLayoutVars>
      </dgm:prSet>
      <dgm:spPr/>
    </dgm:pt>
  </dgm:ptLst>
  <dgm:cxnLst>
    <dgm:cxn modelId="{2851B006-4C1A-4ECD-9016-6E9F060A3165}" type="presOf" srcId="{6A941BEF-53D6-4CDC-9802-6B90A6915163}" destId="{AEB4BFC2-14CC-4581-9A14-FB215A40DB08}" srcOrd="0" destOrd="0" presId="urn:microsoft.com/office/officeart/2005/8/layout/process1"/>
    <dgm:cxn modelId="{01011609-D0E9-4AB3-A2C7-021F9E941AF3}" type="presOf" srcId="{0F0F569E-8952-42BC-8269-07ACE1172BE9}" destId="{8A958CA3-F434-4C43-BEEA-521D069071C7}" srcOrd="0" destOrd="3" presId="urn:microsoft.com/office/officeart/2005/8/layout/process1"/>
    <dgm:cxn modelId="{FB865A0E-327D-4F67-B357-A5B177990761}" type="presOf" srcId="{A1929611-5E42-4CA9-BE43-68C233ABA62C}" destId="{8CE63987-0FBA-4AFB-B53E-EA9DE32B2BF6}" srcOrd="0" destOrd="3" presId="urn:microsoft.com/office/officeart/2005/8/layout/process1"/>
    <dgm:cxn modelId="{10EAF511-58D3-4EB5-952D-E5675DB72EB3}" srcId="{25742279-1EBF-49F2-8E71-3E9BF300BAD4}" destId="{EE00BF20-09B5-4CE8-BE2A-7E8A864E72C4}" srcOrd="0" destOrd="0" parTransId="{6271FD07-5C57-48A1-893C-71351C265537}" sibTransId="{A2B9B60A-03B6-4B01-972D-540D1D4B54EA}"/>
    <dgm:cxn modelId="{CAEFDA13-DD8C-401E-9312-99B83F205166}" srcId="{08F64A2F-8B33-49EF-8B7D-F231C931C301}" destId="{A1929611-5E42-4CA9-BE43-68C233ABA62C}" srcOrd="2" destOrd="0" parTransId="{A218A1C0-790A-4626-8A8B-AE099E6E82EC}" sibTransId="{6A153451-D927-414A-9526-39AB9120FCB0}"/>
    <dgm:cxn modelId="{FF46AB14-F717-4172-9ABC-61011B3AD12F}" type="presOf" srcId="{B5904A13-73D7-48EE-AF81-531117A2C7EE}" destId="{69E3C2ED-D628-47A9-AC7F-5E99A9D6773A}" srcOrd="0" destOrd="1" presId="urn:microsoft.com/office/officeart/2005/8/layout/process1"/>
    <dgm:cxn modelId="{51536C15-F50D-40C9-BB69-723618AE15A8}" type="presOf" srcId="{EE00BF20-09B5-4CE8-BE2A-7E8A864E72C4}" destId="{69E3C2ED-D628-47A9-AC7F-5E99A9D6773A}" srcOrd="0" destOrd="0" presId="urn:microsoft.com/office/officeart/2005/8/layout/process1"/>
    <dgm:cxn modelId="{84056E16-98C4-4DDB-93ED-A0348DC77CCD}" srcId="{08F64A2F-8B33-49EF-8B7D-F231C931C301}" destId="{C1AFF221-7144-45F8-9FD0-0178D29F8723}" srcOrd="6" destOrd="0" parTransId="{48F79806-2AE7-43B2-B3A6-5992539D109A}" sibTransId="{50C64049-4C95-45FB-8894-E122EEA330C1}"/>
    <dgm:cxn modelId="{4EF53920-B11A-4153-B692-B89F806C3F5B}" type="presOf" srcId="{F6E8A2D9-33DA-4134-91F3-64EF43F14D9E}" destId="{E0ED65E0-A1C8-4E4A-907F-3470F77346C3}" srcOrd="0" destOrd="0" presId="urn:microsoft.com/office/officeart/2005/8/layout/process1"/>
    <dgm:cxn modelId="{3B645720-D4DE-4CC5-AAB2-ABF5B6D5CB49}" type="presOf" srcId="{8AF18A38-C15C-4D7B-AD48-59302607CB5F}" destId="{8CE63987-0FBA-4AFB-B53E-EA9DE32B2BF6}" srcOrd="0" destOrd="5" presId="urn:microsoft.com/office/officeart/2005/8/layout/process1"/>
    <dgm:cxn modelId="{59041E21-803D-451B-A564-A68087A64481}" srcId="{25742279-1EBF-49F2-8E71-3E9BF300BAD4}" destId="{08F64A2F-8B33-49EF-8B7D-F231C931C301}" srcOrd="2" destOrd="0" parTransId="{E8128A2B-4AA7-4869-961E-EBCEAB7AC6B5}" sibTransId="{261C5223-AB3C-4499-AB93-4972849D9381}"/>
    <dgm:cxn modelId="{FF5FDA25-DBC0-4063-A68D-FD3CEF09902C}" type="presOf" srcId="{275432B0-B5A0-42BB-9F4A-218F99D64BFE}" destId="{00C024A7-99DF-425C-9CCB-B50B40CD35B3}" srcOrd="0" destOrd="0" presId="urn:microsoft.com/office/officeart/2005/8/layout/process1"/>
    <dgm:cxn modelId="{0E32CD34-9642-4EFA-B711-DFECFC3DD600}" type="presOf" srcId="{B2807090-7078-45DF-92F5-127474F770BF}" destId="{8CE63987-0FBA-4AFB-B53E-EA9DE32B2BF6}" srcOrd="0" destOrd="1" presId="urn:microsoft.com/office/officeart/2005/8/layout/process1"/>
    <dgm:cxn modelId="{80214C38-ED4E-4205-BC2A-5B70709334FA}" type="presOf" srcId="{56030CE2-64D7-4775-812F-EFAE6BA3E248}" destId="{AEB4BFC2-14CC-4581-9A14-FB215A40DB08}" srcOrd="0" destOrd="8" presId="urn:microsoft.com/office/officeart/2005/8/layout/process1"/>
    <dgm:cxn modelId="{9959B038-6B11-4AE9-A30D-BDB17780850E}" srcId="{A3A7B023-C50A-412F-818E-59E4A65C7D1F}" destId="{5202EFCE-52F8-4351-A9E9-92E67A318A59}" srcOrd="0" destOrd="0" parTransId="{5C67495B-B898-4E2A-AAF9-60AFCC46EB36}" sibTransId="{20866424-7C2B-49E5-817A-DA8F528F3823}"/>
    <dgm:cxn modelId="{5B40A939-D085-4607-80BD-3A8A41527890}" srcId="{6A941BEF-53D6-4CDC-9802-6B90A6915163}" destId="{775589B9-A875-4AB7-A8F4-832B66ED13C4}" srcOrd="5" destOrd="0" parTransId="{06B0E1C2-366C-46C5-B811-2102C8EEFBD4}" sibTransId="{18CA91CA-2CD4-4D07-971E-672B941D1144}"/>
    <dgm:cxn modelId="{3D43A33D-328D-4758-A3ED-3480FE8C85E0}" srcId="{08F64A2F-8B33-49EF-8B7D-F231C931C301}" destId="{DE05C911-40DA-4DD9-97DE-3EAA92B232E5}" srcOrd="1" destOrd="0" parTransId="{34C653B6-3F5E-4FDC-8B4F-D4C3D4EFB337}" sibTransId="{94F4E94A-5502-48BF-BFEA-8BF67631E913}"/>
    <dgm:cxn modelId="{842D385F-F80E-4682-8FA8-AC882E90069F}" srcId="{25742279-1EBF-49F2-8E71-3E9BF300BAD4}" destId="{63A78FF1-35CD-4011-9897-15E1EBDD0CC8}" srcOrd="1" destOrd="0" parTransId="{58DE0E2C-B682-4343-B6C4-BA371D23777C}" sibTransId="{F6E8A2D9-33DA-4134-91F3-64EF43F14D9E}"/>
    <dgm:cxn modelId="{FC0E6D5F-510D-4AF5-ACE8-80884FA91706}" type="presOf" srcId="{A3A7B023-C50A-412F-818E-59E4A65C7D1F}" destId="{8A958CA3-F434-4C43-BEEA-521D069071C7}" srcOrd="0" destOrd="1" presId="urn:microsoft.com/office/officeart/2005/8/layout/process1"/>
    <dgm:cxn modelId="{A64D1C63-6DE4-4A3C-9DE3-63E5D6AAC603}" srcId="{63A78FF1-35CD-4011-9897-15E1EBDD0CC8}" destId="{A37F913D-F975-4C67-AEED-C83EF5D79C7D}" srcOrd="5" destOrd="0" parTransId="{5739F4E0-7B95-485A-8A03-495DAA8B6081}" sibTransId="{FF7F58AE-B247-4952-AD86-E0E04631D50A}"/>
    <dgm:cxn modelId="{1CA55045-91EE-464E-A9AC-1C82B89070AD}" type="presOf" srcId="{CA116FDC-C780-47E3-B22F-E4AD021ED8B3}" destId="{3AC557AD-4FD9-40D5-B31C-7A1F93BFD172}" srcOrd="0" destOrd="2" presId="urn:microsoft.com/office/officeart/2005/8/layout/process1"/>
    <dgm:cxn modelId="{6F929E46-25E6-477A-B2DA-87DDA72CC8F8}" type="presOf" srcId="{EF0560BC-B43B-4A68-9C8D-500FE7F855E0}" destId="{8CE63987-0FBA-4AFB-B53E-EA9DE32B2BF6}" srcOrd="0" destOrd="4" presId="urn:microsoft.com/office/officeart/2005/8/layout/process1"/>
    <dgm:cxn modelId="{8EFFA169-2508-4904-8E13-9B1A9E0B211E}" srcId="{6A941BEF-53D6-4CDC-9802-6B90A6915163}" destId="{B2EBCB1E-54E6-452C-9806-BB4BA3616CD0}" srcOrd="1" destOrd="0" parTransId="{82469EA2-D7A5-444B-8273-329A7D97C0B4}" sibTransId="{E7B2B081-A28B-4DCF-A1A5-AE04CA04FA7E}"/>
    <dgm:cxn modelId="{DBE1206A-61CE-4E85-A9C1-8FEFD8FABBC6}" type="presOf" srcId="{A4192191-E228-4ECE-A06E-63A3F067B43A}" destId="{8CE63987-0FBA-4AFB-B53E-EA9DE32B2BF6}" srcOrd="0" destOrd="7" presId="urn:microsoft.com/office/officeart/2005/8/layout/process1"/>
    <dgm:cxn modelId="{114D886A-5717-4026-BC69-2931844CBF67}" type="presOf" srcId="{BB67A445-7AFA-4B2B-BEC4-071C3955E1B5}" destId="{3AC557AD-4FD9-40D5-B31C-7A1F93BFD172}" srcOrd="0" destOrd="1" presId="urn:microsoft.com/office/officeart/2005/8/layout/process1"/>
    <dgm:cxn modelId="{E7FBF46C-A95C-48AE-B151-C7CB50881BCB}" srcId="{08F64A2F-8B33-49EF-8B7D-F231C931C301}" destId="{9082E5BA-2B9B-49A9-AA06-12DD99CA3822}" srcOrd="5" destOrd="0" parTransId="{2FB162F8-DC8D-451A-B95F-4BF0E9B5478D}" sibTransId="{0FB812D1-CB86-495E-9758-6E96C85B4B52}"/>
    <dgm:cxn modelId="{87424371-6DB5-4A45-8775-ADE292446B8D}" srcId="{EE00BF20-09B5-4CE8-BE2A-7E8A864E72C4}" destId="{B5904A13-73D7-48EE-AF81-531117A2C7EE}" srcOrd="0" destOrd="0" parTransId="{B452CEE1-92CD-4BF8-90CE-8D21B0A744A6}" sibTransId="{B6EE7FAF-0748-411C-B92F-BD5DD00F4F97}"/>
    <dgm:cxn modelId="{CC88D453-6E3F-4C09-A42C-F21B0FF97D64}" type="presOf" srcId="{275432B0-B5A0-42BB-9F4A-218F99D64BFE}" destId="{9F74C65D-C713-4E9C-B0B4-E69D4687AB6F}" srcOrd="1" destOrd="0" presId="urn:microsoft.com/office/officeart/2005/8/layout/process1"/>
    <dgm:cxn modelId="{48A9A054-D91A-40A3-AB5F-9426721429CD}" type="presOf" srcId="{530F0324-9F7F-4D18-8864-E1C86E8FB41D}" destId="{3AC557AD-4FD9-40D5-B31C-7A1F93BFD172}" srcOrd="0" destOrd="4" presId="urn:microsoft.com/office/officeart/2005/8/layout/process1"/>
    <dgm:cxn modelId="{3CC04175-4D43-49A8-9D76-2846EB1C0892}" srcId="{6A941BEF-53D6-4CDC-9802-6B90A6915163}" destId="{A685F914-BF15-4C90-8083-B79039C05C77}" srcOrd="0" destOrd="0" parTransId="{DFC3A789-2882-49EA-91EA-C194880FAAAC}" sibTransId="{6D60CACB-07D9-4D5B-A12F-0D1CCC9D55DD}"/>
    <dgm:cxn modelId="{4459A675-B6DF-4FFC-8272-C68CDB5C316B}" srcId="{6A941BEF-53D6-4CDC-9802-6B90A6915163}" destId="{DC212935-0640-4D84-9830-4E3782310C9B}" srcOrd="3" destOrd="0" parTransId="{735463E4-D7E2-48A5-8F3F-50E731CDE579}" sibTransId="{8C23E807-E395-43B5-9716-9909F43A8608}"/>
    <dgm:cxn modelId="{E8255758-CCD4-4450-B166-849318348F66}" type="presOf" srcId="{4AC411C8-C2FF-4C09-8068-41BE0ED9D255}" destId="{8CE63987-0FBA-4AFB-B53E-EA9DE32B2BF6}" srcOrd="0" destOrd="12" presId="urn:microsoft.com/office/officeart/2005/8/layout/process1"/>
    <dgm:cxn modelId="{B4E44459-27F4-486A-A946-FD2AEC2260DA}" srcId="{25742279-1EBF-49F2-8E71-3E9BF300BAD4}" destId="{1890E2C9-BA15-4484-9733-4BD1A8548AEE}" srcOrd="3" destOrd="0" parTransId="{3DA75469-2B1E-49E0-B2FF-11DBF2F04E66}" sibTransId="{275432B0-B5A0-42BB-9F4A-218F99D64BFE}"/>
    <dgm:cxn modelId="{F0BD657D-2960-4BDD-B18B-B16A30DE47A7}" type="presOf" srcId="{F6E8A2D9-33DA-4134-91F3-64EF43F14D9E}" destId="{AC31311F-53C6-4EE8-808B-8A197A574C34}" srcOrd="1" destOrd="0" presId="urn:microsoft.com/office/officeart/2005/8/layout/process1"/>
    <dgm:cxn modelId="{A6CB677D-0878-481C-ACFD-C47010E59936}" srcId="{A1929611-5E42-4CA9-BE43-68C233ABA62C}" destId="{EF0560BC-B43B-4A68-9C8D-500FE7F855E0}" srcOrd="0" destOrd="0" parTransId="{0C2C656E-693E-48CF-89B7-D7BF73F6E644}" sibTransId="{50CBD0FF-152C-4906-8BF9-F261C5FCEA8C}"/>
    <dgm:cxn modelId="{C8700A88-2316-493D-B6FD-125BA3A0EE44}" type="presOf" srcId="{08F64A2F-8B33-49EF-8B7D-F231C931C301}" destId="{8CE63987-0FBA-4AFB-B53E-EA9DE32B2BF6}" srcOrd="0" destOrd="0" presId="urn:microsoft.com/office/officeart/2005/8/layout/process1"/>
    <dgm:cxn modelId="{DB6ACD88-164B-4580-A0A3-7F650E38BDB1}" type="presOf" srcId="{6AC50712-F0FD-4641-9C62-EDB805FEDBE3}" destId="{8CE63987-0FBA-4AFB-B53E-EA9DE32B2BF6}" srcOrd="0" destOrd="6" presId="urn:microsoft.com/office/officeart/2005/8/layout/process1"/>
    <dgm:cxn modelId="{F2E2DF8E-1533-4268-84D9-6079DFBDA3A7}" type="presOf" srcId="{25742279-1EBF-49F2-8E71-3E9BF300BAD4}" destId="{01B643F4-1A75-4BB7-AE5D-94DA8244B0B6}" srcOrd="0" destOrd="0" presId="urn:microsoft.com/office/officeart/2005/8/layout/process1"/>
    <dgm:cxn modelId="{39F1D98F-6D23-4A56-8C86-5B45A4EA21B3}" srcId="{63A78FF1-35CD-4011-9897-15E1EBDD0CC8}" destId="{70047848-18EA-4DF2-9DE3-300A109D49DF}" srcOrd="4" destOrd="0" parTransId="{BECDDF91-030B-4CCB-90E1-60759C7EA9A5}" sibTransId="{B844E321-9165-4A7F-8392-12C31DF32C9A}"/>
    <dgm:cxn modelId="{16FA6397-F680-4DD0-B1C7-242F4DAB8640}" srcId="{63A78FF1-35CD-4011-9897-15E1EBDD0CC8}" destId="{CA116FDC-C780-47E3-B22F-E4AD021ED8B3}" srcOrd="1" destOrd="0" parTransId="{816DBDAD-DACC-416D-AB7A-70D5A403B3EB}" sibTransId="{B7756EBB-229E-4501-84EE-84D1883C3701}"/>
    <dgm:cxn modelId="{C39C449E-CFAB-46E3-81DA-F61885952628}" type="presOf" srcId="{0184337D-B960-466D-9597-2DB5CB815E6D}" destId="{AEB4BFC2-14CC-4581-9A14-FB215A40DB08}" srcOrd="0" destOrd="5" presId="urn:microsoft.com/office/officeart/2005/8/layout/process1"/>
    <dgm:cxn modelId="{8BE97CA4-AFF7-4B4C-AC8F-94D5D32C0B25}" srcId="{08F64A2F-8B33-49EF-8B7D-F231C931C301}" destId="{6AC50712-F0FD-4641-9C62-EDB805FEDBE3}" srcOrd="4" destOrd="0" parTransId="{6063F02D-5354-4D4E-800C-CFC617EDA637}" sibTransId="{A9A52196-BF05-4567-841B-C65889BA2537}"/>
    <dgm:cxn modelId="{87A40AA5-5929-4FA9-887E-10577085A0D6}" type="presOf" srcId="{5202EFCE-52F8-4351-A9E9-92E67A318A59}" destId="{8A958CA3-F434-4C43-BEEA-521D069071C7}" srcOrd="0" destOrd="2" presId="urn:microsoft.com/office/officeart/2005/8/layout/process1"/>
    <dgm:cxn modelId="{335888A7-97CD-4832-899A-998458A09F2E}" type="presOf" srcId="{2AD0E6E5-CC24-4722-87CD-FD99A9A95A93}" destId="{8CE63987-0FBA-4AFB-B53E-EA9DE32B2BF6}" srcOrd="0" destOrd="8" presId="urn:microsoft.com/office/officeart/2005/8/layout/process1"/>
    <dgm:cxn modelId="{B6C950AA-5C40-48E6-A835-2E37860D0CD8}" srcId="{08F64A2F-8B33-49EF-8B7D-F231C931C301}" destId="{1F8728F0-350F-4A2F-AFEE-27D2694FFB75}" srcOrd="7" destOrd="0" parTransId="{55767BAE-85E1-4FFF-A171-B65D58F71E97}" sibTransId="{1711D2C2-48F7-4519-A630-6E348C3D2BCB}"/>
    <dgm:cxn modelId="{3A7AE4AA-1648-485D-8D88-24158C951393}" type="presOf" srcId="{CB16A55E-545F-49C8-83AB-8EDD0547A019}" destId="{AEB4BFC2-14CC-4581-9A14-FB215A40DB08}" srcOrd="0" destOrd="7" presId="urn:microsoft.com/office/officeart/2005/8/layout/process1"/>
    <dgm:cxn modelId="{9A19D1B1-2AD7-49BA-9297-22932743E2DF}" srcId="{1890E2C9-BA15-4484-9733-4BD1A8548AEE}" destId="{A3A7B023-C50A-412F-818E-59E4A65C7D1F}" srcOrd="0" destOrd="0" parTransId="{1E086DC8-9400-46FB-9ED9-34D449DD941F}" sibTransId="{903BA827-D94B-453A-9170-91627220233D}"/>
    <dgm:cxn modelId="{5193A5B5-0955-4640-8281-872504A896BD}" srcId="{63A78FF1-35CD-4011-9897-15E1EBDD0CC8}" destId="{BB67A445-7AFA-4B2B-BEC4-071C3955E1B5}" srcOrd="0" destOrd="0" parTransId="{6BF8B73B-9668-4DFA-9C7E-D790DE82F33D}" sibTransId="{20076FD3-A56D-4ED1-A439-5379CEF323EF}"/>
    <dgm:cxn modelId="{06AC7CB7-FBF8-4D89-964C-4963E70CB204}" srcId="{A3A7B023-C50A-412F-818E-59E4A65C7D1F}" destId="{0F0F569E-8952-42BC-8269-07ACE1172BE9}" srcOrd="1" destOrd="0" parTransId="{3B0629FB-3BB5-4203-B62D-14854C9CC4E4}" sibTransId="{D25E9F48-3305-4DB7-8184-3B449589BB54}"/>
    <dgm:cxn modelId="{E02EDDBA-42AB-4165-A49E-EC20E7F8A4F1}" type="presOf" srcId="{261C5223-AB3C-4499-AB93-4972849D9381}" destId="{0F2FFD47-653D-407F-9359-C40D69795F82}" srcOrd="0" destOrd="0" presId="urn:microsoft.com/office/officeart/2005/8/layout/process1"/>
    <dgm:cxn modelId="{D7B847C2-B3CE-400D-BF66-B5FF67D03B0F}" srcId="{08F64A2F-8B33-49EF-8B7D-F231C931C301}" destId="{8AF18A38-C15C-4D7B-AD48-59302607CB5F}" srcOrd="3" destOrd="0" parTransId="{6E2529B5-F212-4C93-8867-FC5468C3C159}" sibTransId="{8160F159-117D-4B75-AB10-25104E6268F7}"/>
    <dgm:cxn modelId="{6CE854CA-6CDD-445C-B2EE-3D337D3FDB99}" srcId="{6A941BEF-53D6-4CDC-9802-6B90A6915163}" destId="{56030CE2-64D7-4775-812F-EFAE6BA3E248}" srcOrd="7" destOrd="0" parTransId="{A940C33B-121D-447D-B633-8FBBF7DA24FC}" sibTransId="{694731F1-12F7-4D38-BEF6-C75A471CD9B8}"/>
    <dgm:cxn modelId="{A9FD22CC-F1BE-446B-A39B-3AC401C8CDCA}" srcId="{08F64A2F-8B33-49EF-8B7D-F231C931C301}" destId="{B2807090-7078-45DF-92F5-127474F770BF}" srcOrd="0" destOrd="0" parTransId="{D36A8BBB-037A-4F5B-9D7C-FDFD4847C8C7}" sibTransId="{FD6BCEFD-4D15-4FE3-B5F7-F47DBAE3D124}"/>
    <dgm:cxn modelId="{028D02CD-2E57-41F1-98AC-D6C0C9170926}" type="presOf" srcId="{A2B9B60A-03B6-4B01-972D-540D1D4B54EA}" destId="{43AFB81B-E044-465C-BC9C-837A8540B3E8}" srcOrd="1" destOrd="0" presId="urn:microsoft.com/office/officeart/2005/8/layout/process1"/>
    <dgm:cxn modelId="{31ECC3D0-200F-49FB-883E-D3761BF48B15}" srcId="{08F64A2F-8B33-49EF-8B7D-F231C931C301}" destId="{4AC411C8-C2FF-4C09-8068-41BE0ED9D255}" srcOrd="8" destOrd="0" parTransId="{6B87398C-D47E-4A4E-BA02-D34BDB761375}" sibTransId="{759E52F0-D8A3-4966-8515-50014DD03A3F}"/>
    <dgm:cxn modelId="{DEED3FD2-AB95-4234-826C-D1AABFE24092}" type="presOf" srcId="{1F8728F0-350F-4A2F-AFEE-27D2694FFB75}" destId="{8CE63987-0FBA-4AFB-B53E-EA9DE32B2BF6}" srcOrd="0" destOrd="11" presId="urn:microsoft.com/office/officeart/2005/8/layout/process1"/>
    <dgm:cxn modelId="{CEB7CFD3-2BCF-4DCE-881F-04E98BD00C9D}" type="presOf" srcId="{08F73D2C-B72F-4B0B-8273-7D50D011E779}" destId="{AEB4BFC2-14CC-4581-9A14-FB215A40DB08}" srcOrd="0" destOrd="3" presId="urn:microsoft.com/office/officeart/2005/8/layout/process1"/>
    <dgm:cxn modelId="{66BD80D4-0AFB-4B4D-BBBA-E0D8FFF0F7B0}" type="presOf" srcId="{DE05C911-40DA-4DD9-97DE-3EAA92B232E5}" destId="{8CE63987-0FBA-4AFB-B53E-EA9DE32B2BF6}" srcOrd="0" destOrd="2" presId="urn:microsoft.com/office/officeart/2005/8/layout/process1"/>
    <dgm:cxn modelId="{CBDBADDB-473A-48D6-A8DC-28B44C8E6A33}" type="presOf" srcId="{7E764AB7-42D3-4037-85A5-CD1EC8A3ED14}" destId="{3AC557AD-4FD9-40D5-B31C-7A1F93BFD172}" srcOrd="0" destOrd="3" presId="urn:microsoft.com/office/officeart/2005/8/layout/process1"/>
    <dgm:cxn modelId="{C33E1CDE-3727-4B98-B158-C10DDAF8F852}" type="presOf" srcId="{C1AFF221-7144-45F8-9FD0-0178D29F8723}" destId="{8CE63987-0FBA-4AFB-B53E-EA9DE32B2BF6}" srcOrd="0" destOrd="10" presId="urn:microsoft.com/office/officeart/2005/8/layout/process1"/>
    <dgm:cxn modelId="{FB49BCE0-078C-488A-890F-74B641FD445E}" srcId="{63A78FF1-35CD-4011-9897-15E1EBDD0CC8}" destId="{7E764AB7-42D3-4037-85A5-CD1EC8A3ED14}" srcOrd="2" destOrd="0" parTransId="{2AADB20D-B0E6-48F2-B90B-23CA30658D6F}" sibTransId="{91D77D1F-A3B3-48A6-B9DE-E9C4809631D2}"/>
    <dgm:cxn modelId="{C87933E2-E84F-45C5-9CE6-FD0CB06A7CFD}" srcId="{6A941BEF-53D6-4CDC-9802-6B90A6915163}" destId="{08F73D2C-B72F-4B0B-8273-7D50D011E779}" srcOrd="2" destOrd="0" parTransId="{1FF91767-9C9C-43E1-9300-FC531972271C}" sibTransId="{E8CEB201-4189-442E-8FF4-544DA1FBAC6C}"/>
    <dgm:cxn modelId="{BEB790E5-48EE-4F1C-AC4B-AF170B21915E}" srcId="{63A78FF1-35CD-4011-9897-15E1EBDD0CC8}" destId="{530F0324-9F7F-4D18-8864-E1C86E8FB41D}" srcOrd="3" destOrd="0" parTransId="{530926FB-1D05-4E82-B259-2C99BC85DAD5}" sibTransId="{6D394F88-4058-44E2-B6B4-C2952CB3D3BF}"/>
    <dgm:cxn modelId="{2F190EE9-F9E9-4045-9072-58F933A5D23E}" srcId="{6AC50712-F0FD-4641-9C62-EDB805FEDBE3}" destId="{A4192191-E228-4ECE-A06E-63A3F067B43A}" srcOrd="0" destOrd="0" parTransId="{F490E169-61A0-4F85-9D6C-2575A340EB63}" sibTransId="{A5A4E7F2-7357-479F-AD2E-0311CB8B7B67}"/>
    <dgm:cxn modelId="{626EFBEA-5A9E-41F7-AFC1-8691150A5537}" srcId="{25742279-1EBF-49F2-8E71-3E9BF300BAD4}" destId="{6A941BEF-53D6-4CDC-9802-6B90A6915163}" srcOrd="4" destOrd="0" parTransId="{F2E74B69-8867-4190-88BD-B62302AFC644}" sibTransId="{58AC7988-7AE2-4899-8E36-CF26882D323E}"/>
    <dgm:cxn modelId="{FF673BF1-F4DE-4787-A47E-B67ACA6C2A0C}" type="presOf" srcId="{DC212935-0640-4D84-9830-4E3782310C9B}" destId="{AEB4BFC2-14CC-4581-9A14-FB215A40DB08}" srcOrd="0" destOrd="4" presId="urn:microsoft.com/office/officeart/2005/8/layout/process1"/>
    <dgm:cxn modelId="{41A053F1-DB69-4277-9A65-4C87D158C2BB}" type="presOf" srcId="{9082E5BA-2B9B-49A9-AA06-12DD99CA3822}" destId="{8CE63987-0FBA-4AFB-B53E-EA9DE32B2BF6}" srcOrd="0" destOrd="9" presId="urn:microsoft.com/office/officeart/2005/8/layout/process1"/>
    <dgm:cxn modelId="{86D610F3-45C7-4AF0-8AA6-0A08C4F6D3D8}" srcId="{6A941BEF-53D6-4CDC-9802-6B90A6915163}" destId="{CB16A55E-545F-49C8-83AB-8EDD0547A019}" srcOrd="6" destOrd="0" parTransId="{7A187AF7-A5AA-4C3A-9046-5CB252806B51}" sibTransId="{9D6C5EF7-F785-418C-A00E-B9081C1DDFC4}"/>
    <dgm:cxn modelId="{6CDA79F4-BF5B-4BCF-B186-C1BB4F76A726}" type="presOf" srcId="{70047848-18EA-4DF2-9DE3-300A109D49DF}" destId="{3AC557AD-4FD9-40D5-B31C-7A1F93BFD172}" srcOrd="0" destOrd="5" presId="urn:microsoft.com/office/officeart/2005/8/layout/process1"/>
    <dgm:cxn modelId="{870036F6-567A-47FC-A589-913576ECF08B}" type="presOf" srcId="{A2B9B60A-03B6-4B01-972D-540D1D4B54EA}" destId="{0D42FC4C-F379-4A69-B042-378C5FBF5389}" srcOrd="0" destOrd="0" presId="urn:microsoft.com/office/officeart/2005/8/layout/process1"/>
    <dgm:cxn modelId="{AF1F9FF6-E793-41F9-905F-438F0523C96B}" type="presOf" srcId="{261C5223-AB3C-4499-AB93-4972849D9381}" destId="{7075CE32-1820-4E35-9914-0225184C1DD2}" srcOrd="1" destOrd="0" presId="urn:microsoft.com/office/officeart/2005/8/layout/process1"/>
    <dgm:cxn modelId="{433B39FA-79B8-4228-8B76-A56CA26F980D}" type="presOf" srcId="{775589B9-A875-4AB7-A8F4-832B66ED13C4}" destId="{AEB4BFC2-14CC-4581-9A14-FB215A40DB08}" srcOrd="0" destOrd="6" presId="urn:microsoft.com/office/officeart/2005/8/layout/process1"/>
    <dgm:cxn modelId="{29D58EFC-D459-4C66-AC24-A08101364592}" type="presOf" srcId="{1890E2C9-BA15-4484-9733-4BD1A8548AEE}" destId="{8A958CA3-F434-4C43-BEEA-521D069071C7}" srcOrd="0" destOrd="0" presId="urn:microsoft.com/office/officeart/2005/8/layout/process1"/>
    <dgm:cxn modelId="{BD4BA0FC-2C51-4ED1-B143-E0EC9E96BBBF}" srcId="{6A941BEF-53D6-4CDC-9802-6B90A6915163}" destId="{0184337D-B960-466D-9597-2DB5CB815E6D}" srcOrd="4" destOrd="0" parTransId="{C351D6E2-56EC-47F8-9138-0FD154E9CD05}" sibTransId="{15E7E3EB-026E-4A31-B9E5-3A8EBC74E8A3}"/>
    <dgm:cxn modelId="{845E2BFD-293A-4E2D-8AF5-AFC8DF237208}" type="presOf" srcId="{63A78FF1-35CD-4011-9897-15E1EBDD0CC8}" destId="{3AC557AD-4FD9-40D5-B31C-7A1F93BFD172}" srcOrd="0" destOrd="0" presId="urn:microsoft.com/office/officeart/2005/8/layout/process1"/>
    <dgm:cxn modelId="{788C04FE-6172-4ECD-862B-1889740AE47F}" type="presOf" srcId="{A37F913D-F975-4C67-AEED-C83EF5D79C7D}" destId="{3AC557AD-4FD9-40D5-B31C-7A1F93BFD172}" srcOrd="0" destOrd="6" presId="urn:microsoft.com/office/officeart/2005/8/layout/process1"/>
    <dgm:cxn modelId="{0FE70DFE-CBC0-4389-892E-091C67187A2D}" type="presOf" srcId="{A685F914-BF15-4C90-8083-B79039C05C77}" destId="{AEB4BFC2-14CC-4581-9A14-FB215A40DB08}" srcOrd="0" destOrd="1" presId="urn:microsoft.com/office/officeart/2005/8/layout/process1"/>
    <dgm:cxn modelId="{4D8CFEFE-09D8-4D8F-93F6-BCB70A8F0EDD}" srcId="{6AC50712-F0FD-4641-9C62-EDB805FEDBE3}" destId="{2AD0E6E5-CC24-4722-87CD-FD99A9A95A93}" srcOrd="1" destOrd="0" parTransId="{22ED69EB-DE5C-477D-91A6-98CAA3041CC0}" sibTransId="{5E694CFD-9BD1-4ADC-9C03-7C3CB01652A5}"/>
    <dgm:cxn modelId="{DCE172FF-47DC-4608-91E6-068A474D0A44}" type="presOf" srcId="{B2EBCB1E-54E6-452C-9806-BB4BA3616CD0}" destId="{AEB4BFC2-14CC-4581-9A14-FB215A40DB08}" srcOrd="0" destOrd="2" presId="urn:microsoft.com/office/officeart/2005/8/layout/process1"/>
    <dgm:cxn modelId="{64E18AF5-4F97-4191-A802-5B60F5D13009}" type="presParOf" srcId="{01B643F4-1A75-4BB7-AE5D-94DA8244B0B6}" destId="{69E3C2ED-D628-47A9-AC7F-5E99A9D6773A}" srcOrd="0" destOrd="0" presId="urn:microsoft.com/office/officeart/2005/8/layout/process1"/>
    <dgm:cxn modelId="{43703A3D-5238-4202-A6DC-F2B8600D1A27}" type="presParOf" srcId="{01B643F4-1A75-4BB7-AE5D-94DA8244B0B6}" destId="{0D42FC4C-F379-4A69-B042-378C5FBF5389}" srcOrd="1" destOrd="0" presId="urn:microsoft.com/office/officeart/2005/8/layout/process1"/>
    <dgm:cxn modelId="{E94B7E81-1978-4AD6-B949-06A6AFC45C28}" type="presParOf" srcId="{0D42FC4C-F379-4A69-B042-378C5FBF5389}" destId="{43AFB81B-E044-465C-BC9C-837A8540B3E8}" srcOrd="0" destOrd="0" presId="urn:microsoft.com/office/officeart/2005/8/layout/process1"/>
    <dgm:cxn modelId="{37F2FD91-B78A-4DB5-A1E3-2C8DD00FD0BC}" type="presParOf" srcId="{01B643F4-1A75-4BB7-AE5D-94DA8244B0B6}" destId="{3AC557AD-4FD9-40D5-B31C-7A1F93BFD172}" srcOrd="2" destOrd="0" presId="urn:microsoft.com/office/officeart/2005/8/layout/process1"/>
    <dgm:cxn modelId="{011452E4-F889-44A3-BC48-00CD5A197CB6}" type="presParOf" srcId="{01B643F4-1A75-4BB7-AE5D-94DA8244B0B6}" destId="{E0ED65E0-A1C8-4E4A-907F-3470F77346C3}" srcOrd="3" destOrd="0" presId="urn:microsoft.com/office/officeart/2005/8/layout/process1"/>
    <dgm:cxn modelId="{CCD75FA4-1BBB-44A9-9481-05A975A7DDEE}" type="presParOf" srcId="{E0ED65E0-A1C8-4E4A-907F-3470F77346C3}" destId="{AC31311F-53C6-4EE8-808B-8A197A574C34}" srcOrd="0" destOrd="0" presId="urn:microsoft.com/office/officeart/2005/8/layout/process1"/>
    <dgm:cxn modelId="{F52F00A3-89FC-461D-ACB0-9DFC45FC515D}" type="presParOf" srcId="{01B643F4-1A75-4BB7-AE5D-94DA8244B0B6}" destId="{8CE63987-0FBA-4AFB-B53E-EA9DE32B2BF6}" srcOrd="4" destOrd="0" presId="urn:microsoft.com/office/officeart/2005/8/layout/process1"/>
    <dgm:cxn modelId="{940D9FF1-3489-467F-B0B7-70F6CA0BFCBB}" type="presParOf" srcId="{01B643F4-1A75-4BB7-AE5D-94DA8244B0B6}" destId="{0F2FFD47-653D-407F-9359-C40D69795F82}" srcOrd="5" destOrd="0" presId="urn:microsoft.com/office/officeart/2005/8/layout/process1"/>
    <dgm:cxn modelId="{333EE6D8-2BC0-4D96-AC05-97C4E42B311C}" type="presParOf" srcId="{0F2FFD47-653D-407F-9359-C40D69795F82}" destId="{7075CE32-1820-4E35-9914-0225184C1DD2}" srcOrd="0" destOrd="0" presId="urn:microsoft.com/office/officeart/2005/8/layout/process1"/>
    <dgm:cxn modelId="{FA8FBF17-0B16-4511-993E-839C45E29578}" type="presParOf" srcId="{01B643F4-1A75-4BB7-AE5D-94DA8244B0B6}" destId="{8A958CA3-F434-4C43-BEEA-521D069071C7}" srcOrd="6" destOrd="0" presId="urn:microsoft.com/office/officeart/2005/8/layout/process1"/>
    <dgm:cxn modelId="{9C31EC57-C70C-423E-BA53-B6FBADC827A9}" type="presParOf" srcId="{01B643F4-1A75-4BB7-AE5D-94DA8244B0B6}" destId="{00C024A7-99DF-425C-9CCB-B50B40CD35B3}" srcOrd="7" destOrd="0" presId="urn:microsoft.com/office/officeart/2005/8/layout/process1"/>
    <dgm:cxn modelId="{83597C2D-6150-4F4A-B15F-7C366A5061F4}" type="presParOf" srcId="{00C024A7-99DF-425C-9CCB-B50B40CD35B3}" destId="{9F74C65D-C713-4E9C-B0B4-E69D4687AB6F}" srcOrd="0" destOrd="0" presId="urn:microsoft.com/office/officeart/2005/8/layout/process1"/>
    <dgm:cxn modelId="{9B221C9E-C58D-4443-B232-11F0652665C0}" type="presParOf" srcId="{01B643F4-1A75-4BB7-AE5D-94DA8244B0B6}" destId="{AEB4BFC2-14CC-4581-9A14-FB215A40DB08}" srcOrd="8" destOrd="0" presId="urn:microsoft.com/office/officeart/2005/8/layout/process1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5742279-1EBF-49F2-8E71-3E9BF300BAD4}" type="doc">
      <dgm:prSet loTypeId="urn:microsoft.com/office/officeart/2005/8/layout/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3A78FF1-35CD-4011-9897-15E1EBDD0CC8}">
      <dgm:prSet phldrT="[Text]" custT="1"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r>
            <a:rPr lang="en-US" sz="1400">
              <a:solidFill>
                <a:schemeClr val="tx1"/>
              </a:solidFill>
              <a:latin typeface="+mn-lt"/>
            </a:rPr>
            <a:t>Data Manipulate </a:t>
          </a:r>
        </a:p>
        <a:p>
          <a:endParaRPr lang="en-US" sz="1400">
            <a:solidFill>
              <a:schemeClr val="tx1"/>
            </a:solidFill>
            <a:latin typeface="+mn-lt"/>
          </a:endParaRPr>
        </a:p>
      </dgm:t>
    </dgm:pt>
    <dgm:pt modelId="{58DE0E2C-B682-4343-B6C4-BA371D23777C}" type="parTrans" cxnId="{842D385F-F80E-4682-8FA8-AC882E90069F}">
      <dgm:prSet/>
      <dgm:spPr/>
      <dgm:t>
        <a:bodyPr/>
        <a:lstStyle/>
        <a:p>
          <a:endParaRPr lang="en-US" sz="1100">
            <a:latin typeface="+mn-lt"/>
          </a:endParaRPr>
        </a:p>
      </dgm:t>
    </dgm:pt>
    <dgm:pt modelId="{F6E8A2D9-33DA-4134-91F3-64EF43F14D9E}" type="sibTrans" cxnId="{842D385F-F80E-4682-8FA8-AC882E90069F}">
      <dgm:prSet custT="1"/>
      <dgm:spPr/>
      <dgm:t>
        <a:bodyPr/>
        <a:lstStyle/>
        <a:p>
          <a:endParaRPr lang="en-US" sz="1100">
            <a:latin typeface="+mn-lt"/>
          </a:endParaRPr>
        </a:p>
      </dgm:t>
    </dgm:pt>
    <dgm:pt modelId="{08F64A2F-8B33-49EF-8B7D-F231C931C301}">
      <dgm:prSet phldrT="[Text]" custT="1"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r>
            <a:rPr lang="da-DK" sz="1400" b="0" i="0" err="1">
              <a:solidFill>
                <a:schemeClr val="tx1"/>
              </a:solidFill>
              <a:effectLst/>
              <a:latin typeface="+mn-lt"/>
            </a:rPr>
            <a:t>Table</a:t>
          </a:r>
          <a:r>
            <a:rPr lang="da-DK" sz="1400" b="0" i="0">
              <a:solidFill>
                <a:schemeClr val="tx1"/>
              </a:solidFill>
              <a:effectLst/>
              <a:latin typeface="+mn-lt"/>
            </a:rPr>
            <a:t>/DCR/</a:t>
          </a:r>
          <a:r>
            <a:rPr lang="da-DK" sz="1400" b="0" i="0" err="1">
              <a:solidFill>
                <a:schemeClr val="tx1"/>
              </a:solidFill>
              <a:effectLst/>
              <a:latin typeface="+mn-lt"/>
            </a:rPr>
            <a:t>Schema</a:t>
          </a:r>
          <a:r>
            <a:rPr lang="da-DK" sz="1400" b="0" i="0">
              <a:solidFill>
                <a:schemeClr val="tx1"/>
              </a:solidFill>
              <a:effectLst/>
              <a:latin typeface="+mn-lt"/>
            </a:rPr>
            <a:t>/ Transformation management</a:t>
          </a:r>
        </a:p>
        <a:p>
          <a:endParaRPr lang="en-US" sz="1400" b="0">
            <a:solidFill>
              <a:schemeClr val="tx1"/>
            </a:solidFill>
            <a:latin typeface="+mn-lt"/>
          </a:endParaRPr>
        </a:p>
      </dgm:t>
    </dgm:pt>
    <dgm:pt modelId="{E8128A2B-4AA7-4869-961E-EBCEAB7AC6B5}" type="parTrans" cxnId="{59041E21-803D-451B-A564-A68087A64481}">
      <dgm:prSet/>
      <dgm:spPr/>
      <dgm:t>
        <a:bodyPr/>
        <a:lstStyle/>
        <a:p>
          <a:endParaRPr lang="en-US" sz="1100">
            <a:latin typeface="+mn-lt"/>
          </a:endParaRPr>
        </a:p>
      </dgm:t>
    </dgm:pt>
    <dgm:pt modelId="{261C5223-AB3C-4499-AB93-4972849D9381}" type="sibTrans" cxnId="{59041E21-803D-451B-A564-A68087A64481}">
      <dgm:prSet custT="1"/>
      <dgm:spPr/>
      <dgm:t>
        <a:bodyPr/>
        <a:lstStyle/>
        <a:p>
          <a:endParaRPr lang="en-US" sz="1100">
            <a:latin typeface="+mn-lt"/>
          </a:endParaRPr>
        </a:p>
      </dgm:t>
    </dgm:pt>
    <dgm:pt modelId="{A37F913D-F975-4C67-AEED-C83EF5D79C7D}">
      <dgm:prSet phldrT="[Text]" custT="1"/>
      <dgm:spPr/>
      <dgm:t>
        <a:bodyPr/>
        <a:lstStyle/>
        <a:p>
          <a:r>
            <a:rPr lang="en-US" sz="1100">
              <a:latin typeface="+mn-lt"/>
            </a:rPr>
            <a:t>Add-</a:t>
          </a:r>
          <a:r>
            <a:rPr lang="en-US" sz="1100" err="1">
              <a:latin typeface="+mn-lt"/>
            </a:rPr>
            <a:t>ColumnDataToAllEntriesInArray</a:t>
          </a:r>
          <a:endParaRPr lang="en-US" sz="1100">
            <a:latin typeface="+mn-lt"/>
          </a:endParaRPr>
        </a:p>
      </dgm:t>
    </dgm:pt>
    <dgm:pt modelId="{5739F4E0-7B95-485A-8A03-495DAA8B6081}" type="parTrans" cxnId="{A64D1C63-6DE4-4A3C-9DE3-63E5D6AAC603}">
      <dgm:prSet/>
      <dgm:spPr/>
      <dgm:t>
        <a:bodyPr/>
        <a:lstStyle/>
        <a:p>
          <a:endParaRPr lang="en-US" sz="1100">
            <a:latin typeface="+mn-lt"/>
          </a:endParaRPr>
        </a:p>
      </dgm:t>
    </dgm:pt>
    <dgm:pt modelId="{FF7F58AE-B247-4952-AD86-E0E04631D50A}" type="sibTrans" cxnId="{A64D1C63-6DE4-4A3C-9DE3-63E5D6AAC603}">
      <dgm:prSet/>
      <dgm:spPr/>
      <dgm:t>
        <a:bodyPr/>
        <a:lstStyle/>
        <a:p>
          <a:endParaRPr lang="en-US" sz="1100">
            <a:latin typeface="+mn-lt"/>
          </a:endParaRPr>
        </a:p>
      </dgm:t>
    </dgm:pt>
    <dgm:pt modelId="{BB67A445-7AFA-4B2B-BEC4-071C3955E1B5}">
      <dgm:prSet phldrT="[Text]" custT="1"/>
      <dgm:spPr/>
      <dgm:t>
        <a:bodyPr/>
        <a:lstStyle/>
        <a:p>
          <a:r>
            <a:rPr lang="en-US" sz="1100">
              <a:latin typeface="+mn-lt"/>
            </a:rPr>
            <a:t>Add-</a:t>
          </a:r>
          <a:r>
            <a:rPr lang="en-US" sz="1100" err="1">
              <a:latin typeface="+mn-lt"/>
            </a:rPr>
            <a:t>CollectionTimeToAllEntriesInArray</a:t>
          </a:r>
          <a:endParaRPr lang="en-US" sz="1100">
            <a:latin typeface="+mn-lt"/>
          </a:endParaRPr>
        </a:p>
      </dgm:t>
    </dgm:pt>
    <dgm:pt modelId="{6BF8B73B-9668-4DFA-9C7E-D790DE82F33D}" type="parTrans" cxnId="{5193A5B5-0955-4640-8281-872504A896BD}">
      <dgm:prSet/>
      <dgm:spPr/>
      <dgm:t>
        <a:bodyPr/>
        <a:lstStyle/>
        <a:p>
          <a:endParaRPr lang="en-US" sz="1100">
            <a:latin typeface="+mn-lt"/>
          </a:endParaRPr>
        </a:p>
      </dgm:t>
    </dgm:pt>
    <dgm:pt modelId="{20076FD3-A56D-4ED1-A439-5379CEF323EF}" type="sibTrans" cxnId="{5193A5B5-0955-4640-8281-872504A896BD}">
      <dgm:prSet/>
      <dgm:spPr/>
      <dgm:t>
        <a:bodyPr/>
        <a:lstStyle/>
        <a:p>
          <a:endParaRPr lang="en-US" sz="1100">
            <a:latin typeface="+mn-lt"/>
          </a:endParaRPr>
        </a:p>
      </dgm:t>
    </dgm:pt>
    <dgm:pt modelId="{1890E2C9-BA15-4484-9733-4BD1A8548AEE}">
      <dgm:prSet phldrT="[Text]" custT="1"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r>
            <a:rPr lang="en-US" sz="1400">
              <a:solidFill>
                <a:schemeClr val="tx1"/>
              </a:solidFill>
              <a:latin typeface="+mn-lt"/>
            </a:rPr>
            <a:t>Data Upload functions</a:t>
          </a:r>
        </a:p>
        <a:p>
          <a:endParaRPr lang="en-US" sz="1400" b="0">
            <a:solidFill>
              <a:schemeClr val="tx1"/>
            </a:solidFill>
            <a:latin typeface="+mn-lt"/>
          </a:endParaRPr>
        </a:p>
      </dgm:t>
    </dgm:pt>
    <dgm:pt modelId="{3DA75469-2B1E-49E0-B2FF-11DBF2F04E66}" type="parTrans" cxnId="{B4E44459-27F4-486A-A946-FD2AEC2260DA}">
      <dgm:prSet/>
      <dgm:spPr/>
      <dgm:t>
        <a:bodyPr/>
        <a:lstStyle/>
        <a:p>
          <a:endParaRPr lang="en-US" sz="1100">
            <a:latin typeface="+mn-lt"/>
          </a:endParaRPr>
        </a:p>
      </dgm:t>
    </dgm:pt>
    <dgm:pt modelId="{275432B0-B5A0-42BB-9F4A-218F99D64BFE}" type="sibTrans" cxnId="{B4E44459-27F4-486A-A946-FD2AEC2260DA}">
      <dgm:prSet custT="1"/>
      <dgm:spPr/>
      <dgm:t>
        <a:bodyPr/>
        <a:lstStyle/>
        <a:p>
          <a:endParaRPr lang="en-US" sz="1100">
            <a:latin typeface="+mn-lt"/>
          </a:endParaRPr>
        </a:p>
      </dgm:t>
    </dgm:pt>
    <dgm:pt modelId="{B2807090-7078-45DF-92F5-127474F770BF}">
      <dgm:prSet phldrT="[Text]" custT="1"/>
      <dgm:spPr/>
      <dgm:t>
        <a:bodyPr/>
        <a:lstStyle/>
        <a:p>
          <a:r>
            <a:rPr lang="en-US" sz="1100" b="0">
              <a:latin typeface="+mn-lt"/>
            </a:rPr>
            <a:t>Step 1 (get status)</a:t>
          </a:r>
        </a:p>
      </dgm:t>
    </dgm:pt>
    <dgm:pt modelId="{D36A8BBB-037A-4F5B-9D7C-FDFD4847C8C7}" type="parTrans" cxnId="{A9FD22CC-F1BE-446B-A39B-3AC401C8CDCA}">
      <dgm:prSet/>
      <dgm:spPr/>
      <dgm:t>
        <a:bodyPr/>
        <a:lstStyle/>
        <a:p>
          <a:endParaRPr lang="en-US" sz="1100">
            <a:latin typeface="+mn-lt"/>
          </a:endParaRPr>
        </a:p>
      </dgm:t>
    </dgm:pt>
    <dgm:pt modelId="{FD6BCEFD-4D15-4FE3-B5F7-F47DBAE3D124}" type="sibTrans" cxnId="{A9FD22CC-F1BE-446B-A39B-3AC401C8CDCA}">
      <dgm:prSet/>
      <dgm:spPr/>
      <dgm:t>
        <a:bodyPr/>
        <a:lstStyle/>
        <a:p>
          <a:endParaRPr lang="en-US" sz="1100">
            <a:latin typeface="+mn-lt"/>
          </a:endParaRPr>
        </a:p>
      </dgm:t>
    </dgm:pt>
    <dgm:pt modelId="{C72C4865-322B-4E51-B32A-197BE9246014}">
      <dgm:prSet phldrT="[Text]" custT="1"/>
      <dgm:spPr/>
      <dgm:t>
        <a:bodyPr/>
        <a:lstStyle/>
        <a:p>
          <a:r>
            <a:rPr lang="en-US" sz="1100">
              <a:latin typeface="+mn-lt"/>
            </a:rPr>
            <a:t>Build-</a:t>
          </a:r>
          <a:r>
            <a:rPr lang="en-US" sz="1100" err="1">
              <a:latin typeface="+mn-lt"/>
            </a:rPr>
            <a:t>DataArrayToAlignWithSchema</a:t>
          </a:r>
          <a:endParaRPr lang="en-US" sz="1100">
            <a:latin typeface="+mn-lt"/>
          </a:endParaRPr>
        </a:p>
      </dgm:t>
    </dgm:pt>
    <dgm:pt modelId="{293EC4F9-DF70-49FE-BDA5-68E0D6232B55}" type="parTrans" cxnId="{CC479EEE-4401-4F44-9A6D-8203FC3F929B}">
      <dgm:prSet/>
      <dgm:spPr/>
      <dgm:t>
        <a:bodyPr/>
        <a:lstStyle/>
        <a:p>
          <a:endParaRPr lang="en-US" sz="1100">
            <a:latin typeface="+mn-lt"/>
          </a:endParaRPr>
        </a:p>
      </dgm:t>
    </dgm:pt>
    <dgm:pt modelId="{7F2C60F8-EF63-491D-B30D-BFE36C443463}" type="sibTrans" cxnId="{CC479EEE-4401-4F44-9A6D-8203FC3F929B}">
      <dgm:prSet/>
      <dgm:spPr/>
      <dgm:t>
        <a:bodyPr/>
        <a:lstStyle/>
        <a:p>
          <a:endParaRPr lang="en-US" sz="1100">
            <a:latin typeface="+mn-lt"/>
          </a:endParaRPr>
        </a:p>
      </dgm:t>
    </dgm:pt>
    <dgm:pt modelId="{C925E8E7-40D3-4FE9-84DE-526B87FAB6DF}">
      <dgm:prSet phldrT="[Text]" custT="1"/>
      <dgm:spPr/>
      <dgm:t>
        <a:bodyPr/>
        <a:lstStyle/>
        <a:p>
          <a:r>
            <a:rPr lang="en-US" sz="1100">
              <a:latin typeface="+mn-lt"/>
            </a:rPr>
            <a:t>Step 2 (convert structure)</a:t>
          </a:r>
        </a:p>
      </dgm:t>
    </dgm:pt>
    <dgm:pt modelId="{E5A7A5F9-82FF-4C13-B9B7-B26852D3F058}" type="parTrans" cxnId="{BCAB256D-C7BC-409B-8AA8-EFF10F38DF5D}">
      <dgm:prSet/>
      <dgm:spPr/>
      <dgm:t>
        <a:bodyPr/>
        <a:lstStyle/>
        <a:p>
          <a:endParaRPr lang="en-US" sz="1100">
            <a:latin typeface="+mn-lt"/>
          </a:endParaRPr>
        </a:p>
      </dgm:t>
    </dgm:pt>
    <dgm:pt modelId="{88833A23-A58F-475A-BCC1-834C3DDD42E6}" type="sibTrans" cxnId="{BCAB256D-C7BC-409B-8AA8-EFF10F38DF5D}">
      <dgm:prSet/>
      <dgm:spPr/>
      <dgm:t>
        <a:bodyPr/>
        <a:lstStyle/>
        <a:p>
          <a:endParaRPr lang="en-US" sz="1100">
            <a:latin typeface="+mn-lt"/>
          </a:endParaRPr>
        </a:p>
      </dgm:t>
    </dgm:pt>
    <dgm:pt modelId="{9FC7AE7D-9ECC-49CA-9BFC-2FD32278F557}">
      <dgm:prSet phldrT="[Text]" custT="1"/>
      <dgm:spPr/>
      <dgm:t>
        <a:bodyPr/>
        <a:lstStyle/>
        <a:p>
          <a:r>
            <a:rPr lang="en-US" sz="1100">
              <a:latin typeface="+mn-lt"/>
            </a:rPr>
            <a:t>Step 6 (align data structure)</a:t>
          </a:r>
        </a:p>
      </dgm:t>
    </dgm:pt>
    <dgm:pt modelId="{52E53C72-FA59-473A-9B28-AB9DA4F94AC6}" type="parTrans" cxnId="{ABB6F527-4E51-4BC8-AEB7-70915612628E}">
      <dgm:prSet/>
      <dgm:spPr/>
      <dgm:t>
        <a:bodyPr/>
        <a:lstStyle/>
        <a:p>
          <a:endParaRPr lang="en-US" sz="1100">
            <a:latin typeface="+mn-lt"/>
          </a:endParaRPr>
        </a:p>
      </dgm:t>
    </dgm:pt>
    <dgm:pt modelId="{8902D31A-D4D6-41E0-9791-4FF1FEDC5D46}" type="sibTrans" cxnId="{ABB6F527-4E51-4BC8-AEB7-70915612628E}">
      <dgm:prSet/>
      <dgm:spPr/>
      <dgm:t>
        <a:bodyPr/>
        <a:lstStyle/>
        <a:p>
          <a:endParaRPr lang="en-US" sz="1100">
            <a:latin typeface="+mn-lt"/>
          </a:endParaRPr>
        </a:p>
      </dgm:t>
    </dgm:pt>
    <dgm:pt modelId="{D526F3F1-1F3D-43A0-BB61-2412D9DB20DB}">
      <dgm:prSet phldrT="[Text]" custT="1"/>
      <dgm:spPr/>
      <dgm:t>
        <a:bodyPr/>
        <a:lstStyle/>
        <a:p>
          <a:r>
            <a:rPr lang="en-US" sz="1100" err="1">
              <a:latin typeface="+mn-lt"/>
            </a:rPr>
            <a:t>ValidateFix-AzLogAnalyticsTableSchemaColumnNames</a:t>
          </a:r>
          <a:endParaRPr lang="en-US" sz="1100">
            <a:latin typeface="+mn-lt"/>
          </a:endParaRPr>
        </a:p>
      </dgm:t>
    </dgm:pt>
    <dgm:pt modelId="{FB3D963E-B44B-4FEA-A7E0-37EB6A5F901C}" type="parTrans" cxnId="{1F8514AA-D46E-430C-BBF1-EBA52A42F358}">
      <dgm:prSet/>
      <dgm:spPr/>
      <dgm:t>
        <a:bodyPr/>
        <a:lstStyle/>
        <a:p>
          <a:endParaRPr lang="en-US" sz="1100">
            <a:latin typeface="+mn-lt"/>
          </a:endParaRPr>
        </a:p>
      </dgm:t>
    </dgm:pt>
    <dgm:pt modelId="{E4501301-7874-49FD-8ECB-6A8FD5ADBA8F}" type="sibTrans" cxnId="{1F8514AA-D46E-430C-BBF1-EBA52A42F358}">
      <dgm:prSet/>
      <dgm:spPr/>
      <dgm:t>
        <a:bodyPr/>
        <a:lstStyle/>
        <a:p>
          <a:endParaRPr lang="en-US" sz="1100">
            <a:latin typeface="+mn-lt"/>
          </a:endParaRPr>
        </a:p>
      </dgm:t>
    </dgm:pt>
    <dgm:pt modelId="{C18ED083-4187-4AA6-9CC3-850892542806}">
      <dgm:prSet phldrT="[Text]" custT="1"/>
      <dgm:spPr/>
      <dgm:t>
        <a:bodyPr/>
        <a:lstStyle/>
        <a:p>
          <a:r>
            <a:rPr lang="en-US" sz="1100">
              <a:latin typeface="+mn-lt"/>
            </a:rPr>
            <a:t>Convert-</a:t>
          </a:r>
          <a:r>
            <a:rPr lang="en-US" sz="1100" err="1">
              <a:latin typeface="+mn-lt"/>
            </a:rPr>
            <a:t>CimArrayToObjectFixStructure</a:t>
          </a:r>
          <a:endParaRPr lang="en-US" sz="1100">
            <a:latin typeface="+mn-lt"/>
          </a:endParaRPr>
        </a:p>
      </dgm:t>
    </dgm:pt>
    <dgm:pt modelId="{8C917569-56BE-4AD0-B97B-D054F3A20AD0}" type="parTrans" cxnId="{3ECC1799-0DBE-4329-A42A-570818B08EBC}">
      <dgm:prSet/>
      <dgm:spPr/>
      <dgm:t>
        <a:bodyPr/>
        <a:lstStyle/>
        <a:p>
          <a:endParaRPr lang="en-US" sz="1100">
            <a:latin typeface="+mn-lt"/>
          </a:endParaRPr>
        </a:p>
      </dgm:t>
    </dgm:pt>
    <dgm:pt modelId="{46C16EC0-B40B-4B11-8AE8-42E367EFF270}" type="sibTrans" cxnId="{3ECC1799-0DBE-4329-A42A-570818B08EBC}">
      <dgm:prSet/>
      <dgm:spPr/>
      <dgm:t>
        <a:bodyPr/>
        <a:lstStyle/>
        <a:p>
          <a:endParaRPr lang="en-US" sz="1100">
            <a:latin typeface="+mn-lt"/>
          </a:endParaRPr>
        </a:p>
      </dgm:t>
    </dgm:pt>
    <dgm:pt modelId="{615100F4-98DB-4A1D-A430-39C546219212}">
      <dgm:prSet phldrT="[Text]" custT="1"/>
      <dgm:spPr/>
      <dgm:t>
        <a:bodyPr/>
        <a:lstStyle/>
        <a:p>
          <a:r>
            <a:rPr lang="en-US" sz="1100">
              <a:latin typeface="+mn-lt"/>
            </a:rPr>
            <a:t>Convert-</a:t>
          </a:r>
          <a:r>
            <a:rPr lang="en-US" sz="1100" err="1">
              <a:latin typeface="+mn-lt"/>
            </a:rPr>
            <a:t>PSArrayToObjectFixStructure</a:t>
          </a:r>
          <a:endParaRPr lang="en-US" sz="1100">
            <a:latin typeface="+mn-lt"/>
          </a:endParaRPr>
        </a:p>
      </dgm:t>
    </dgm:pt>
    <dgm:pt modelId="{E8979536-667E-459F-9F08-1932EFBCAE93}" type="parTrans" cxnId="{A1ABAFFE-8D8B-489F-ADF4-EF143B772DFE}">
      <dgm:prSet/>
      <dgm:spPr/>
      <dgm:t>
        <a:bodyPr/>
        <a:lstStyle/>
        <a:p>
          <a:endParaRPr lang="en-US" sz="1100">
            <a:latin typeface="+mn-lt"/>
          </a:endParaRPr>
        </a:p>
      </dgm:t>
    </dgm:pt>
    <dgm:pt modelId="{6FAFC2C4-B686-4AA1-8D68-B0534CB60D4A}" type="sibTrans" cxnId="{A1ABAFFE-8D8B-489F-ADF4-EF143B772DFE}">
      <dgm:prSet/>
      <dgm:spPr/>
      <dgm:t>
        <a:bodyPr/>
        <a:lstStyle/>
        <a:p>
          <a:endParaRPr lang="en-US" sz="1100">
            <a:latin typeface="+mn-lt"/>
          </a:endParaRPr>
        </a:p>
      </dgm:t>
    </dgm:pt>
    <dgm:pt modelId="{251CA9B0-6C4A-41BD-B8D0-F6E3C5D5825D}">
      <dgm:prSet phldrT="[Text]" custT="1"/>
      <dgm:spPr/>
      <dgm:t>
        <a:bodyPr/>
        <a:lstStyle/>
        <a:p>
          <a:r>
            <a:rPr lang="en-US" sz="1100">
              <a:latin typeface="+mn-lt"/>
            </a:rPr>
            <a:t>Filter-</a:t>
          </a:r>
          <a:r>
            <a:rPr lang="en-US" sz="1100" err="1">
              <a:latin typeface="+mn-lt"/>
            </a:rPr>
            <a:t>ObjectExcludeProperty</a:t>
          </a:r>
          <a:endParaRPr lang="en-US" sz="1100">
            <a:latin typeface="+mn-lt"/>
          </a:endParaRPr>
        </a:p>
      </dgm:t>
    </dgm:pt>
    <dgm:pt modelId="{3A81477C-EFCB-4E2A-A6D7-C9DC01C70BCE}" type="parTrans" cxnId="{37F5D2F7-9BD8-462F-BEB9-01063CE0807C}">
      <dgm:prSet/>
      <dgm:spPr/>
      <dgm:t>
        <a:bodyPr/>
        <a:lstStyle/>
        <a:p>
          <a:endParaRPr lang="en-US" sz="1100">
            <a:latin typeface="+mn-lt"/>
          </a:endParaRPr>
        </a:p>
      </dgm:t>
    </dgm:pt>
    <dgm:pt modelId="{C6FECAFB-AA94-4E92-97E4-05E29048A013}" type="sibTrans" cxnId="{37F5D2F7-9BD8-462F-BEB9-01063CE0807C}">
      <dgm:prSet/>
      <dgm:spPr/>
      <dgm:t>
        <a:bodyPr/>
        <a:lstStyle/>
        <a:p>
          <a:endParaRPr lang="en-US" sz="1100">
            <a:latin typeface="+mn-lt"/>
          </a:endParaRPr>
        </a:p>
      </dgm:t>
    </dgm:pt>
    <dgm:pt modelId="{EFCACBD4-9ED2-4599-94E8-79F411519650}">
      <dgm:prSet phldrT="[Text]" custT="1"/>
      <dgm:spPr/>
      <dgm:t>
        <a:bodyPr/>
        <a:lstStyle/>
        <a:p>
          <a:r>
            <a:rPr lang="en-US" sz="1100">
              <a:latin typeface="+mn-lt"/>
            </a:rPr>
            <a:t>Step 4 (add more data)</a:t>
          </a:r>
        </a:p>
      </dgm:t>
    </dgm:pt>
    <dgm:pt modelId="{F1BFD019-AEF6-4182-8227-FF92FDDE0606}" type="parTrans" cxnId="{6FE6E7C4-898C-47F7-895E-6D935398F87F}">
      <dgm:prSet/>
      <dgm:spPr/>
      <dgm:t>
        <a:bodyPr/>
        <a:lstStyle/>
        <a:p>
          <a:endParaRPr lang="en-US" sz="1100">
            <a:latin typeface="+mn-lt"/>
          </a:endParaRPr>
        </a:p>
      </dgm:t>
    </dgm:pt>
    <dgm:pt modelId="{94F0BC65-5A45-4554-BEDB-01A18D89B759}" type="sibTrans" cxnId="{6FE6E7C4-898C-47F7-895E-6D935398F87F}">
      <dgm:prSet/>
      <dgm:spPr/>
      <dgm:t>
        <a:bodyPr/>
        <a:lstStyle/>
        <a:p>
          <a:endParaRPr lang="en-US" sz="1100">
            <a:latin typeface="+mn-lt"/>
          </a:endParaRPr>
        </a:p>
      </dgm:t>
    </dgm:pt>
    <dgm:pt modelId="{C8079E55-9F61-4791-83A2-E49D0EB5D4B8}">
      <dgm:prSet phldrT="[Text]" custT="1"/>
      <dgm:spPr/>
      <dgm:t>
        <a:bodyPr/>
        <a:lstStyle/>
        <a:p>
          <a:r>
            <a:rPr lang="en-US" sz="1100">
              <a:latin typeface="+mn-lt"/>
            </a:rPr>
            <a:t>Step 3 (remove </a:t>
          </a:r>
          <a:r>
            <a:rPr lang="en-US" sz="1100" err="1">
              <a:latin typeface="+mn-lt"/>
            </a:rPr>
            <a:t>unessary</a:t>
          </a:r>
          <a:r>
            <a:rPr lang="en-US" sz="1100">
              <a:latin typeface="+mn-lt"/>
            </a:rPr>
            <a:t> data)</a:t>
          </a:r>
        </a:p>
      </dgm:t>
    </dgm:pt>
    <dgm:pt modelId="{3743E066-6B61-49CE-A21E-11759ACA23A2}" type="parTrans" cxnId="{FB2D2C88-D40D-4A21-B4EC-9A8E9C02590F}">
      <dgm:prSet/>
      <dgm:spPr/>
      <dgm:t>
        <a:bodyPr/>
        <a:lstStyle/>
        <a:p>
          <a:endParaRPr lang="en-US" sz="1100">
            <a:latin typeface="+mn-lt"/>
          </a:endParaRPr>
        </a:p>
      </dgm:t>
    </dgm:pt>
    <dgm:pt modelId="{9ADAAFA0-9C76-458D-AE4D-820D98C19744}" type="sibTrans" cxnId="{FB2D2C88-D40D-4A21-B4EC-9A8E9C02590F}">
      <dgm:prSet/>
      <dgm:spPr/>
      <dgm:t>
        <a:bodyPr/>
        <a:lstStyle/>
        <a:p>
          <a:endParaRPr lang="en-US" sz="1100">
            <a:latin typeface="+mn-lt"/>
          </a:endParaRPr>
        </a:p>
      </dgm:t>
    </dgm:pt>
    <dgm:pt modelId="{513679F2-BAD1-41F9-AAFC-E7E47454CAD9}">
      <dgm:prSet phldrT="[Text]" custT="1"/>
      <dgm:spPr/>
      <dgm:t>
        <a:bodyPr/>
        <a:lstStyle/>
        <a:p>
          <a:endParaRPr lang="en-US" sz="1100">
            <a:latin typeface="+mn-lt"/>
          </a:endParaRPr>
        </a:p>
      </dgm:t>
    </dgm:pt>
    <dgm:pt modelId="{11B72C55-5D81-4823-8C68-35F2C3CD94F5}" type="parTrans" cxnId="{2EA4B34A-2CF9-4FB2-94D1-3793C576098D}">
      <dgm:prSet/>
      <dgm:spPr/>
      <dgm:t>
        <a:bodyPr/>
        <a:lstStyle/>
        <a:p>
          <a:endParaRPr lang="en-US" sz="1100">
            <a:latin typeface="+mn-lt"/>
          </a:endParaRPr>
        </a:p>
      </dgm:t>
    </dgm:pt>
    <dgm:pt modelId="{3E5BF62B-5D42-491B-B314-406A063D0917}" type="sibTrans" cxnId="{2EA4B34A-2CF9-4FB2-94D1-3793C576098D}">
      <dgm:prSet/>
      <dgm:spPr/>
      <dgm:t>
        <a:bodyPr/>
        <a:lstStyle/>
        <a:p>
          <a:endParaRPr lang="en-US" sz="1100">
            <a:latin typeface="+mn-lt"/>
          </a:endParaRPr>
        </a:p>
      </dgm:t>
    </dgm:pt>
    <dgm:pt modelId="{492EBC3B-1635-4005-8B97-4C46A7AAB37B}">
      <dgm:prSet phldrT="[Text]" custT="1"/>
      <dgm:spPr/>
      <dgm:t>
        <a:bodyPr/>
        <a:lstStyle/>
        <a:p>
          <a:endParaRPr lang="en-US" sz="1100">
            <a:latin typeface="+mn-lt"/>
          </a:endParaRPr>
        </a:p>
      </dgm:t>
    </dgm:pt>
    <dgm:pt modelId="{58BC64CE-3DEF-4309-9B2E-DC798581E2B4}" type="parTrans" cxnId="{389E8B75-C483-46F3-B0E8-7FA4AE84DCD0}">
      <dgm:prSet/>
      <dgm:spPr/>
      <dgm:t>
        <a:bodyPr/>
        <a:lstStyle/>
        <a:p>
          <a:endParaRPr lang="en-US" sz="1100">
            <a:latin typeface="+mn-lt"/>
          </a:endParaRPr>
        </a:p>
      </dgm:t>
    </dgm:pt>
    <dgm:pt modelId="{5767EEC4-8561-47AF-8D11-089184C5B79F}" type="sibTrans" cxnId="{389E8B75-C483-46F3-B0E8-7FA4AE84DCD0}">
      <dgm:prSet/>
      <dgm:spPr/>
      <dgm:t>
        <a:bodyPr/>
        <a:lstStyle/>
        <a:p>
          <a:endParaRPr lang="en-US" sz="1100">
            <a:latin typeface="+mn-lt"/>
          </a:endParaRPr>
        </a:p>
      </dgm:t>
    </dgm:pt>
    <dgm:pt modelId="{A5FDF7C3-5C8A-4B96-A850-A0113EF7E961}">
      <dgm:prSet phldrT="[Text]" custT="1"/>
      <dgm:spPr/>
      <dgm:t>
        <a:bodyPr/>
        <a:lstStyle/>
        <a:p>
          <a:endParaRPr lang="en-US" sz="1100">
            <a:latin typeface="+mn-lt"/>
          </a:endParaRPr>
        </a:p>
      </dgm:t>
    </dgm:pt>
    <dgm:pt modelId="{1833665E-A67E-4E6E-895C-645EEBDA4AE7}" type="parTrans" cxnId="{2788FC63-0496-4491-8767-AA9D94684031}">
      <dgm:prSet/>
      <dgm:spPr/>
      <dgm:t>
        <a:bodyPr/>
        <a:lstStyle/>
        <a:p>
          <a:endParaRPr lang="en-US" sz="1100">
            <a:latin typeface="+mn-lt"/>
          </a:endParaRPr>
        </a:p>
      </dgm:t>
    </dgm:pt>
    <dgm:pt modelId="{E9494F82-2239-4EFB-86C2-4BAC0573B95F}" type="sibTrans" cxnId="{2788FC63-0496-4491-8767-AA9D94684031}">
      <dgm:prSet/>
      <dgm:spPr/>
      <dgm:t>
        <a:bodyPr/>
        <a:lstStyle/>
        <a:p>
          <a:endParaRPr lang="en-US" sz="1100">
            <a:latin typeface="+mn-lt"/>
          </a:endParaRPr>
        </a:p>
      </dgm:t>
    </dgm:pt>
    <dgm:pt modelId="{4C7BE86A-51B4-447F-8C7B-3C71B34D93AD}">
      <dgm:prSet phldrT="[Text]" custT="1"/>
      <dgm:spPr/>
      <dgm:t>
        <a:bodyPr/>
        <a:lstStyle/>
        <a:p>
          <a:r>
            <a:rPr lang="en-US" sz="1100">
              <a:latin typeface="+mn-lt"/>
            </a:rPr>
            <a:t>Step 5 (validate/fix naming)</a:t>
          </a:r>
        </a:p>
      </dgm:t>
    </dgm:pt>
    <dgm:pt modelId="{F7A2A3E1-3502-4F11-AEDD-6CA25468651D}" type="parTrans" cxnId="{3D43A1C9-D056-4D14-8DF4-C5D76FD790E5}">
      <dgm:prSet/>
      <dgm:spPr/>
      <dgm:t>
        <a:bodyPr/>
        <a:lstStyle/>
        <a:p>
          <a:endParaRPr lang="en-US" sz="1100">
            <a:latin typeface="+mn-lt"/>
          </a:endParaRPr>
        </a:p>
      </dgm:t>
    </dgm:pt>
    <dgm:pt modelId="{83414E17-3288-4A84-AAD3-E55DFD6B507D}" type="sibTrans" cxnId="{3D43A1C9-D056-4D14-8DF4-C5D76FD790E5}">
      <dgm:prSet/>
      <dgm:spPr/>
      <dgm:t>
        <a:bodyPr/>
        <a:lstStyle/>
        <a:p>
          <a:endParaRPr lang="en-US" sz="1100">
            <a:latin typeface="+mn-lt"/>
          </a:endParaRPr>
        </a:p>
      </dgm:t>
    </dgm:pt>
    <dgm:pt modelId="{2780C87D-C94D-4E75-95D4-19F449CA7E74}">
      <dgm:prSet phldrT="[Text]" custT="1"/>
      <dgm:spPr/>
      <dgm:t>
        <a:bodyPr/>
        <a:lstStyle/>
        <a:p>
          <a:endParaRPr lang="en-US" sz="1100">
            <a:latin typeface="+mn-lt"/>
          </a:endParaRPr>
        </a:p>
      </dgm:t>
    </dgm:pt>
    <dgm:pt modelId="{9D5E1E47-89F6-44EF-8D8E-BBF85CFBB4BD}" type="parTrans" cxnId="{4458E62E-461B-4A22-A5E4-B44AB3DD9D3F}">
      <dgm:prSet/>
      <dgm:spPr/>
      <dgm:t>
        <a:bodyPr/>
        <a:lstStyle/>
        <a:p>
          <a:endParaRPr lang="en-US" sz="1100">
            <a:latin typeface="+mn-lt"/>
          </a:endParaRPr>
        </a:p>
      </dgm:t>
    </dgm:pt>
    <dgm:pt modelId="{49103944-1F98-4ABB-BB15-EFBA0696657C}" type="sibTrans" cxnId="{4458E62E-461B-4A22-A5E4-B44AB3DD9D3F}">
      <dgm:prSet/>
      <dgm:spPr/>
      <dgm:t>
        <a:bodyPr/>
        <a:lstStyle/>
        <a:p>
          <a:endParaRPr lang="en-US" sz="1100">
            <a:latin typeface="+mn-lt"/>
          </a:endParaRPr>
        </a:p>
      </dgm:t>
    </dgm:pt>
    <dgm:pt modelId="{3F3181DF-7460-4D40-BAE4-188CED634EA4}">
      <dgm:prSet phldrT="[Text]" custT="1"/>
      <dgm:spPr/>
      <dgm:t>
        <a:bodyPr/>
        <a:lstStyle/>
        <a:p>
          <a:r>
            <a:rPr lang="en-US" sz="1100" b="0">
              <a:latin typeface="+mn-lt"/>
            </a:rPr>
            <a:t>Get-</a:t>
          </a:r>
          <a:r>
            <a:rPr lang="en-US" sz="1100" b="0" err="1">
              <a:latin typeface="+mn-lt"/>
            </a:rPr>
            <a:t>AzLogAnalyticsTableAzDataCollectionRuleStatus</a:t>
          </a:r>
          <a:endParaRPr lang="en-US" sz="1100" b="0">
            <a:latin typeface="+mn-lt"/>
          </a:endParaRPr>
        </a:p>
      </dgm:t>
    </dgm:pt>
    <dgm:pt modelId="{FA59E612-5051-4B67-B76A-8F76980FCA95}" type="parTrans" cxnId="{AAA1210E-4E89-446E-86F0-226B0A8D3C3F}">
      <dgm:prSet/>
      <dgm:spPr/>
      <dgm:t>
        <a:bodyPr/>
        <a:lstStyle/>
        <a:p>
          <a:endParaRPr lang="en-US" sz="1100">
            <a:latin typeface="+mn-lt"/>
          </a:endParaRPr>
        </a:p>
      </dgm:t>
    </dgm:pt>
    <dgm:pt modelId="{5F6F8A2B-6949-43D7-A89C-6BDE0E7E38A6}" type="sibTrans" cxnId="{AAA1210E-4E89-446E-86F0-226B0A8D3C3F}">
      <dgm:prSet/>
      <dgm:spPr/>
      <dgm:t>
        <a:bodyPr/>
        <a:lstStyle/>
        <a:p>
          <a:endParaRPr lang="en-US" sz="1100">
            <a:latin typeface="+mn-lt"/>
          </a:endParaRPr>
        </a:p>
      </dgm:t>
    </dgm:pt>
    <dgm:pt modelId="{242E0497-2948-47F9-A3AB-0D6AB297B180}">
      <dgm:prSet phldrT="[Text]" custT="1"/>
      <dgm:spPr/>
      <dgm:t>
        <a:bodyPr/>
        <a:lstStyle/>
        <a:p>
          <a:r>
            <a:rPr lang="en-US" sz="1100" b="0">
              <a:latin typeface="+mn-lt"/>
            </a:rPr>
            <a:t>Step </a:t>
          </a:r>
          <a:r>
            <a:rPr lang="en-US" sz="1100" b="0" err="1">
              <a:latin typeface="+mn-lt"/>
            </a:rPr>
            <a:t>2a</a:t>
          </a:r>
          <a:r>
            <a:rPr lang="en-US" sz="1100" b="0">
              <a:latin typeface="+mn-lt"/>
            </a:rPr>
            <a:t> (create/update LA table)</a:t>
          </a:r>
        </a:p>
      </dgm:t>
    </dgm:pt>
    <dgm:pt modelId="{3A21212A-D61C-4908-89B5-F4336DAFD1A6}" type="parTrans" cxnId="{C31B863C-4FFB-4757-9B4B-BF26299597B8}">
      <dgm:prSet/>
      <dgm:spPr/>
      <dgm:t>
        <a:bodyPr/>
        <a:lstStyle/>
        <a:p>
          <a:endParaRPr lang="en-US" sz="1100">
            <a:latin typeface="+mn-lt"/>
          </a:endParaRPr>
        </a:p>
      </dgm:t>
    </dgm:pt>
    <dgm:pt modelId="{E5E3966E-2C0D-4746-BFF0-61042FD2DEF2}" type="sibTrans" cxnId="{C31B863C-4FFB-4757-9B4B-BF26299597B8}">
      <dgm:prSet/>
      <dgm:spPr/>
      <dgm:t>
        <a:bodyPr/>
        <a:lstStyle/>
        <a:p>
          <a:endParaRPr lang="en-US" sz="1100">
            <a:latin typeface="+mn-lt"/>
          </a:endParaRPr>
        </a:p>
      </dgm:t>
    </dgm:pt>
    <dgm:pt modelId="{4339E5F5-7B68-4DB0-8604-15094B1F9640}">
      <dgm:prSet phldrT="[Text]" custT="1"/>
      <dgm:spPr/>
      <dgm:t>
        <a:bodyPr/>
        <a:lstStyle/>
        <a:p>
          <a:r>
            <a:rPr lang="en-US" sz="1100" b="0">
              <a:latin typeface="+mn-lt"/>
            </a:rPr>
            <a:t>Step 2 (create/update table + DCR – main function)</a:t>
          </a:r>
        </a:p>
      </dgm:t>
    </dgm:pt>
    <dgm:pt modelId="{D15454DF-8ED0-4E5C-AF7B-10F28B9C0D44}" type="parTrans" cxnId="{F667D6EB-1CE9-430A-89D8-7F360147075F}">
      <dgm:prSet/>
      <dgm:spPr/>
      <dgm:t>
        <a:bodyPr/>
        <a:lstStyle/>
        <a:p>
          <a:endParaRPr lang="en-US" sz="1100">
            <a:latin typeface="+mn-lt"/>
          </a:endParaRPr>
        </a:p>
      </dgm:t>
    </dgm:pt>
    <dgm:pt modelId="{07688FCF-6E98-4459-A067-D7A31BB7E32A}" type="sibTrans" cxnId="{F667D6EB-1CE9-430A-89D8-7F360147075F}">
      <dgm:prSet/>
      <dgm:spPr/>
      <dgm:t>
        <a:bodyPr/>
        <a:lstStyle/>
        <a:p>
          <a:endParaRPr lang="en-US" sz="1100">
            <a:latin typeface="+mn-lt"/>
          </a:endParaRPr>
        </a:p>
      </dgm:t>
    </dgm:pt>
    <dgm:pt modelId="{8DC13D0F-2039-4381-9D83-889A89C0F8C3}">
      <dgm:prSet phldrT="[Text]" custT="1"/>
      <dgm:spPr/>
      <dgm:t>
        <a:bodyPr/>
        <a:lstStyle/>
        <a:p>
          <a:r>
            <a:rPr lang="en-US" sz="1100" b="0">
              <a:latin typeface="+mn-lt"/>
            </a:rPr>
            <a:t>Get-</a:t>
          </a:r>
          <a:r>
            <a:rPr lang="en-US" sz="1100" b="0" err="1">
              <a:latin typeface="+mn-lt"/>
            </a:rPr>
            <a:t>ObjectSchemaAsHash</a:t>
          </a:r>
          <a:endParaRPr lang="en-US" sz="1100" b="0">
            <a:latin typeface="+mn-lt"/>
          </a:endParaRPr>
        </a:p>
      </dgm:t>
    </dgm:pt>
    <dgm:pt modelId="{0E5CE94A-AFBE-4468-9FCA-68353195A839}" type="parTrans" cxnId="{0BE5854B-819F-4043-8B5B-CF3B6F1FDC46}">
      <dgm:prSet/>
      <dgm:spPr/>
      <dgm:t>
        <a:bodyPr/>
        <a:lstStyle/>
        <a:p>
          <a:endParaRPr lang="en-US" sz="1100">
            <a:latin typeface="+mn-lt"/>
          </a:endParaRPr>
        </a:p>
      </dgm:t>
    </dgm:pt>
    <dgm:pt modelId="{F0C3789A-1630-4AF7-8C55-C4B895510C23}" type="sibTrans" cxnId="{0BE5854B-819F-4043-8B5B-CF3B6F1FDC46}">
      <dgm:prSet/>
      <dgm:spPr/>
      <dgm:t>
        <a:bodyPr/>
        <a:lstStyle/>
        <a:p>
          <a:endParaRPr lang="en-US" sz="1100">
            <a:latin typeface="+mn-lt"/>
          </a:endParaRPr>
        </a:p>
      </dgm:t>
    </dgm:pt>
    <dgm:pt modelId="{A49D1575-D045-4DF7-89D1-9FA65D50FF65}">
      <dgm:prSet phldrT="[Text]" custT="1"/>
      <dgm:spPr/>
      <dgm:t>
        <a:bodyPr/>
        <a:lstStyle/>
        <a:p>
          <a:r>
            <a:rPr lang="en-US" sz="1100">
              <a:latin typeface="+mn-lt"/>
            </a:rPr>
            <a:t>Step 1 (get schema of data)</a:t>
          </a:r>
        </a:p>
      </dgm:t>
    </dgm:pt>
    <dgm:pt modelId="{A5421116-DE73-4AE6-80DD-6395A2D92568}" type="parTrans" cxnId="{6FA9ABC6-91B5-45BE-999E-A6A93708AF5C}">
      <dgm:prSet/>
      <dgm:spPr/>
      <dgm:t>
        <a:bodyPr/>
        <a:lstStyle/>
        <a:p>
          <a:endParaRPr lang="en-US" sz="1100">
            <a:latin typeface="+mn-lt"/>
          </a:endParaRPr>
        </a:p>
      </dgm:t>
    </dgm:pt>
    <dgm:pt modelId="{3C48A031-22A9-4C50-A7BC-18BFC9CFCA8A}" type="sibTrans" cxnId="{6FA9ABC6-91B5-45BE-999E-A6A93708AF5C}">
      <dgm:prSet/>
      <dgm:spPr/>
      <dgm:t>
        <a:bodyPr/>
        <a:lstStyle/>
        <a:p>
          <a:endParaRPr lang="en-US" sz="1100">
            <a:latin typeface="+mn-lt"/>
          </a:endParaRPr>
        </a:p>
      </dgm:t>
    </dgm:pt>
    <dgm:pt modelId="{EDAEFC6E-745B-4214-AEA0-C49C7E8C90B2}">
      <dgm:prSet phldrT="[Text]" custT="1"/>
      <dgm:spPr/>
      <dgm:t>
        <a:bodyPr/>
        <a:lstStyle/>
        <a:p>
          <a:r>
            <a:rPr lang="en-US" sz="1100" b="0">
              <a:latin typeface="+mn-lt"/>
            </a:rPr>
            <a:t>Get-</a:t>
          </a:r>
          <a:r>
            <a:rPr lang="en-US" sz="1100" b="0" err="1">
              <a:latin typeface="+mn-lt"/>
            </a:rPr>
            <a:t>ObjectSchemaAsArray</a:t>
          </a:r>
          <a:endParaRPr lang="en-US" sz="1100">
            <a:latin typeface="+mn-lt"/>
          </a:endParaRPr>
        </a:p>
      </dgm:t>
    </dgm:pt>
    <dgm:pt modelId="{561083C6-C062-4222-AEF1-C696262C06BA}" type="parTrans" cxnId="{6A7FBF96-732D-43F5-873B-6570729F65E0}">
      <dgm:prSet/>
      <dgm:spPr/>
      <dgm:t>
        <a:bodyPr/>
        <a:lstStyle/>
        <a:p>
          <a:endParaRPr lang="en-US" sz="1100">
            <a:latin typeface="+mn-lt"/>
          </a:endParaRPr>
        </a:p>
      </dgm:t>
    </dgm:pt>
    <dgm:pt modelId="{C4AB46DB-8786-4A21-8D95-17FCA519FD76}" type="sibTrans" cxnId="{6A7FBF96-732D-43F5-873B-6570729F65E0}">
      <dgm:prSet/>
      <dgm:spPr/>
      <dgm:t>
        <a:bodyPr/>
        <a:lstStyle/>
        <a:p>
          <a:endParaRPr lang="en-US" sz="1100">
            <a:latin typeface="+mn-lt"/>
          </a:endParaRPr>
        </a:p>
      </dgm:t>
    </dgm:pt>
    <dgm:pt modelId="{6C81B428-B16F-48A7-A734-145E17A07DD9}">
      <dgm:prSet phldrT="[Text]" custT="1"/>
      <dgm:spPr/>
      <dgm:t>
        <a:bodyPr/>
        <a:lstStyle/>
        <a:p>
          <a:endParaRPr lang="en-US" sz="1100">
            <a:latin typeface="+mn-lt"/>
          </a:endParaRPr>
        </a:p>
      </dgm:t>
    </dgm:pt>
    <dgm:pt modelId="{8C99AEBA-05F3-44DC-ADF1-0F4FF69FCA90}" type="parTrans" cxnId="{1527029F-2072-4C6F-8327-1965409F0E44}">
      <dgm:prSet/>
      <dgm:spPr/>
      <dgm:t>
        <a:bodyPr/>
        <a:lstStyle/>
        <a:p>
          <a:endParaRPr lang="en-US" sz="1100">
            <a:latin typeface="+mn-lt"/>
          </a:endParaRPr>
        </a:p>
      </dgm:t>
    </dgm:pt>
    <dgm:pt modelId="{89C37FFF-175C-472C-8ED7-3C768DB157E8}" type="sibTrans" cxnId="{1527029F-2072-4C6F-8327-1965409F0E44}">
      <dgm:prSet/>
      <dgm:spPr/>
      <dgm:t>
        <a:bodyPr/>
        <a:lstStyle/>
        <a:p>
          <a:endParaRPr lang="en-US" sz="1100">
            <a:latin typeface="+mn-lt"/>
          </a:endParaRPr>
        </a:p>
      </dgm:t>
    </dgm:pt>
    <dgm:pt modelId="{DC3B9B0A-B5D2-4C86-A41F-C445DF337745}">
      <dgm:prSet phldrT="[Text]" custT="1"/>
      <dgm:spPr/>
      <dgm:t>
        <a:bodyPr/>
        <a:lstStyle/>
        <a:p>
          <a:r>
            <a:rPr lang="en-US" sz="1100" b="0" err="1">
              <a:latin typeface="+mn-lt"/>
            </a:rPr>
            <a:t>CreateUpdate-AzDataCollectionRuleLogIngestCustomTables</a:t>
          </a:r>
          <a:endParaRPr lang="en-US" sz="1100" b="0">
            <a:latin typeface="+mn-lt"/>
          </a:endParaRPr>
        </a:p>
      </dgm:t>
    </dgm:pt>
    <dgm:pt modelId="{BDD3E4CE-3888-4984-B27C-43AA457B3988}" type="parTrans" cxnId="{6AD5FC01-996C-4767-B703-758980EE5177}">
      <dgm:prSet/>
      <dgm:spPr/>
      <dgm:t>
        <a:bodyPr/>
        <a:lstStyle/>
        <a:p>
          <a:endParaRPr lang="en-US" sz="1100">
            <a:latin typeface="+mn-lt"/>
          </a:endParaRPr>
        </a:p>
      </dgm:t>
    </dgm:pt>
    <dgm:pt modelId="{045B3C67-EBAE-42A5-91A0-249C74A51CDE}" type="sibTrans" cxnId="{6AD5FC01-996C-4767-B703-758980EE5177}">
      <dgm:prSet/>
      <dgm:spPr/>
      <dgm:t>
        <a:bodyPr/>
        <a:lstStyle/>
        <a:p>
          <a:endParaRPr lang="en-US" sz="1100">
            <a:latin typeface="+mn-lt"/>
          </a:endParaRPr>
        </a:p>
      </dgm:t>
    </dgm:pt>
    <dgm:pt modelId="{13A95E2E-9971-4AA0-AEEC-610985B296CD}">
      <dgm:prSet phldrT="[Text]" custT="1"/>
      <dgm:spPr/>
      <dgm:t>
        <a:bodyPr/>
        <a:lstStyle/>
        <a:p>
          <a:r>
            <a:rPr lang="en-US" sz="1100" b="0" err="1">
              <a:latin typeface="+mn-lt"/>
            </a:rPr>
            <a:t>CreateUpdate-AzLogAnalyticsCustomLogTableDcr</a:t>
          </a:r>
          <a:endParaRPr lang="en-US" sz="1100" b="0">
            <a:latin typeface="+mn-lt"/>
          </a:endParaRPr>
        </a:p>
      </dgm:t>
    </dgm:pt>
    <dgm:pt modelId="{C0D9010D-CD34-4448-9942-1A9F899B7AC0}" type="parTrans" cxnId="{050789F3-B0F4-4B94-9B1A-F75B35A4FCFC}">
      <dgm:prSet/>
      <dgm:spPr/>
      <dgm:t>
        <a:bodyPr/>
        <a:lstStyle/>
        <a:p>
          <a:endParaRPr lang="en-US" sz="1100">
            <a:latin typeface="+mn-lt"/>
          </a:endParaRPr>
        </a:p>
      </dgm:t>
    </dgm:pt>
    <dgm:pt modelId="{4EFC9B3E-B00D-460C-AA64-BD0DFA5A5A99}" type="sibTrans" cxnId="{050789F3-B0F4-4B94-9B1A-F75B35A4FCFC}">
      <dgm:prSet/>
      <dgm:spPr/>
      <dgm:t>
        <a:bodyPr/>
        <a:lstStyle/>
        <a:p>
          <a:endParaRPr lang="en-US" sz="1100">
            <a:latin typeface="+mn-lt"/>
          </a:endParaRPr>
        </a:p>
      </dgm:t>
    </dgm:pt>
    <dgm:pt modelId="{2C44DC4D-A3A8-4702-9BA5-D3756F73B64F}">
      <dgm:prSet phldrT="[Text]" custT="1"/>
      <dgm:spPr/>
      <dgm:t>
        <a:bodyPr/>
        <a:lstStyle/>
        <a:p>
          <a:r>
            <a:rPr lang="en-US" sz="1100" b="0">
              <a:latin typeface="+mn-lt"/>
            </a:rPr>
            <a:t>Step </a:t>
          </a:r>
          <a:r>
            <a:rPr lang="en-US" sz="1100" b="0" err="1">
              <a:latin typeface="+mn-lt"/>
            </a:rPr>
            <a:t>2b</a:t>
          </a:r>
          <a:r>
            <a:rPr lang="en-US" sz="1100" b="0">
              <a:latin typeface="+mn-lt"/>
            </a:rPr>
            <a:t> (create/update DCR)</a:t>
          </a:r>
        </a:p>
      </dgm:t>
    </dgm:pt>
    <dgm:pt modelId="{17535235-38FC-4C94-B8CD-6BCA35415D1E}" type="parTrans" cxnId="{FF377C49-570F-41D8-B97E-DC3273F5A022}">
      <dgm:prSet/>
      <dgm:spPr/>
      <dgm:t>
        <a:bodyPr/>
        <a:lstStyle/>
        <a:p>
          <a:endParaRPr lang="en-US" sz="1100">
            <a:latin typeface="+mn-lt"/>
          </a:endParaRPr>
        </a:p>
      </dgm:t>
    </dgm:pt>
    <dgm:pt modelId="{CB92539E-CDEC-4685-8494-653C7C1B60A4}" type="sibTrans" cxnId="{FF377C49-570F-41D8-B97E-DC3273F5A022}">
      <dgm:prSet/>
      <dgm:spPr/>
      <dgm:t>
        <a:bodyPr/>
        <a:lstStyle/>
        <a:p>
          <a:endParaRPr lang="en-US" sz="1100">
            <a:latin typeface="+mn-lt"/>
          </a:endParaRPr>
        </a:p>
      </dgm:t>
    </dgm:pt>
    <dgm:pt modelId="{A4CADDA5-8877-4815-A048-C6800DFD62EF}">
      <dgm:prSet phldrT="[Text]" custT="1"/>
      <dgm:spPr/>
      <dgm:t>
        <a:bodyPr/>
        <a:lstStyle/>
        <a:p>
          <a:endParaRPr lang="en-US" sz="1100" b="0">
            <a:latin typeface="+mn-lt"/>
          </a:endParaRPr>
        </a:p>
      </dgm:t>
    </dgm:pt>
    <dgm:pt modelId="{3A587C9E-1229-4B58-B6DE-F7FD4304FC08}" type="parTrans" cxnId="{3E0DDDF7-123B-4ED9-8E12-8EB524D6D807}">
      <dgm:prSet/>
      <dgm:spPr/>
      <dgm:t>
        <a:bodyPr/>
        <a:lstStyle/>
        <a:p>
          <a:endParaRPr lang="en-US" sz="1100">
            <a:latin typeface="+mn-lt"/>
          </a:endParaRPr>
        </a:p>
      </dgm:t>
    </dgm:pt>
    <dgm:pt modelId="{E9297373-A443-44EE-B7BF-AD76D303CD29}" type="sibTrans" cxnId="{3E0DDDF7-123B-4ED9-8E12-8EB524D6D807}">
      <dgm:prSet/>
      <dgm:spPr/>
      <dgm:t>
        <a:bodyPr/>
        <a:lstStyle/>
        <a:p>
          <a:endParaRPr lang="en-US" sz="1100">
            <a:latin typeface="+mn-lt"/>
          </a:endParaRPr>
        </a:p>
      </dgm:t>
    </dgm:pt>
    <dgm:pt modelId="{8D434A7B-1B3A-4CD8-848C-FE16D79B60CD}">
      <dgm:prSet phldrT="[Text]" custT="1"/>
      <dgm:spPr/>
      <dgm:t>
        <a:bodyPr/>
        <a:lstStyle/>
        <a:p>
          <a:r>
            <a:rPr lang="en-US" sz="1100">
              <a:latin typeface="+mn-lt"/>
            </a:rPr>
            <a:t>Step 1 (post data)</a:t>
          </a:r>
        </a:p>
      </dgm:t>
    </dgm:pt>
    <dgm:pt modelId="{5F4CF767-779D-4D2A-A838-85BC278BCDA4}" type="parTrans" cxnId="{D4FE4CC0-2F33-4022-B627-EB02E3087138}">
      <dgm:prSet/>
      <dgm:spPr/>
      <dgm:t>
        <a:bodyPr/>
        <a:lstStyle/>
        <a:p>
          <a:endParaRPr lang="en-US" sz="1100">
            <a:latin typeface="+mn-lt"/>
          </a:endParaRPr>
        </a:p>
      </dgm:t>
    </dgm:pt>
    <dgm:pt modelId="{C070BCF9-AD22-4B52-A438-6F2EEC10FDAB}" type="sibTrans" cxnId="{D4FE4CC0-2F33-4022-B627-EB02E3087138}">
      <dgm:prSet/>
      <dgm:spPr/>
      <dgm:t>
        <a:bodyPr/>
        <a:lstStyle/>
        <a:p>
          <a:endParaRPr lang="en-US" sz="1100">
            <a:latin typeface="+mn-lt"/>
          </a:endParaRPr>
        </a:p>
      </dgm:t>
    </dgm:pt>
    <dgm:pt modelId="{1F64E9FF-B4EF-4764-9B52-AADC47166204}">
      <dgm:prSet phldrT="[Text]" custT="1"/>
      <dgm:spPr/>
      <dgm:t>
        <a:bodyPr/>
        <a:lstStyle/>
        <a:p>
          <a:r>
            <a:rPr lang="en-US" sz="1100">
              <a:latin typeface="+mn-lt"/>
            </a:rPr>
            <a:t>Step </a:t>
          </a:r>
          <a:r>
            <a:rPr lang="en-US" sz="1100" err="1">
              <a:latin typeface="+mn-lt"/>
            </a:rPr>
            <a:t>1a</a:t>
          </a:r>
          <a:r>
            <a:rPr lang="en-US" sz="1100">
              <a:latin typeface="+mn-lt"/>
            </a:rPr>
            <a:t> (post data)</a:t>
          </a:r>
        </a:p>
      </dgm:t>
    </dgm:pt>
    <dgm:pt modelId="{F76BEB4A-ED69-417D-99A7-7F33B1BBA304}" type="parTrans" cxnId="{75F786EE-D7C2-426B-8B0F-5F0E7ABE36A8}">
      <dgm:prSet/>
      <dgm:spPr/>
      <dgm:t>
        <a:bodyPr/>
        <a:lstStyle/>
        <a:p>
          <a:endParaRPr lang="en-US" sz="1100">
            <a:latin typeface="+mn-lt"/>
          </a:endParaRPr>
        </a:p>
      </dgm:t>
    </dgm:pt>
    <dgm:pt modelId="{A37067B0-6BEE-45A3-992D-0597E97533EE}" type="sibTrans" cxnId="{75F786EE-D7C2-426B-8B0F-5F0E7ABE36A8}">
      <dgm:prSet/>
      <dgm:spPr/>
      <dgm:t>
        <a:bodyPr/>
        <a:lstStyle/>
        <a:p>
          <a:endParaRPr lang="en-US" sz="1100">
            <a:latin typeface="+mn-lt"/>
          </a:endParaRPr>
        </a:p>
      </dgm:t>
    </dgm:pt>
    <dgm:pt modelId="{B0679A6C-920A-465F-B0C7-C25B1582652E}">
      <dgm:prSet phldrT="[Text]" custT="1"/>
      <dgm:spPr/>
      <dgm:t>
        <a:bodyPr/>
        <a:lstStyle/>
        <a:p>
          <a:endParaRPr lang="en-US" sz="1100">
            <a:latin typeface="+mn-lt"/>
          </a:endParaRPr>
        </a:p>
      </dgm:t>
    </dgm:pt>
    <dgm:pt modelId="{C985F937-656C-4E36-9B8C-08ED0DD312F6}" type="parTrans" cxnId="{A7E23202-1A3C-4D9B-AC17-1EBC1BCE40BC}">
      <dgm:prSet/>
      <dgm:spPr/>
      <dgm:t>
        <a:bodyPr/>
        <a:lstStyle/>
        <a:p>
          <a:endParaRPr lang="en-US" sz="1100">
            <a:latin typeface="+mn-lt"/>
          </a:endParaRPr>
        </a:p>
      </dgm:t>
    </dgm:pt>
    <dgm:pt modelId="{D5BF2B34-83D1-4813-9A0E-BAF42071CD6A}" type="sibTrans" cxnId="{A7E23202-1A3C-4D9B-AC17-1EBC1BCE40BC}">
      <dgm:prSet/>
      <dgm:spPr/>
      <dgm:t>
        <a:bodyPr/>
        <a:lstStyle/>
        <a:p>
          <a:endParaRPr lang="en-US" sz="1100">
            <a:latin typeface="+mn-lt"/>
          </a:endParaRPr>
        </a:p>
      </dgm:t>
    </dgm:pt>
    <dgm:pt modelId="{0421C2FD-AE6F-4EC9-A683-56BD922C0CA3}">
      <dgm:prSet phldrT="[Text]" custT="1"/>
      <dgm:spPr/>
      <dgm:t>
        <a:bodyPr/>
        <a:lstStyle/>
        <a:p>
          <a:endParaRPr lang="en-US" sz="1100" b="0">
            <a:latin typeface="+mn-lt"/>
          </a:endParaRPr>
        </a:p>
      </dgm:t>
    </dgm:pt>
    <dgm:pt modelId="{30993471-00B1-4D92-A341-292C42ECEEF5}" type="parTrans" cxnId="{9C645B70-1A64-4367-872E-1EEA4B7B47B2}">
      <dgm:prSet/>
      <dgm:spPr/>
      <dgm:t>
        <a:bodyPr/>
        <a:lstStyle/>
        <a:p>
          <a:endParaRPr lang="en-US" sz="1100">
            <a:latin typeface="+mn-lt"/>
          </a:endParaRPr>
        </a:p>
      </dgm:t>
    </dgm:pt>
    <dgm:pt modelId="{EC7275FB-D987-4F34-BFAA-0B3A280343BC}" type="sibTrans" cxnId="{9C645B70-1A64-4367-872E-1EEA4B7B47B2}">
      <dgm:prSet/>
      <dgm:spPr/>
      <dgm:t>
        <a:bodyPr/>
        <a:lstStyle/>
        <a:p>
          <a:endParaRPr lang="en-US" sz="1100">
            <a:latin typeface="+mn-lt"/>
          </a:endParaRPr>
        </a:p>
      </dgm:t>
    </dgm:pt>
    <dgm:pt modelId="{EA992BB0-25FA-45D6-A2A7-9CB10FFF1451}">
      <dgm:prSet phldrT="[Text]" custT="1"/>
      <dgm:spPr/>
      <dgm:t>
        <a:bodyPr/>
        <a:lstStyle/>
        <a:p>
          <a:r>
            <a:rPr lang="en-US" sz="1100" b="0" err="1">
              <a:latin typeface="+mn-lt"/>
            </a:rPr>
            <a:t>CheckCreateUpdate</a:t>
          </a:r>
          <a:r>
            <a:rPr lang="en-US" sz="1100" b="0">
              <a:latin typeface="+mn-lt"/>
            </a:rPr>
            <a:t>-</a:t>
          </a:r>
          <a:r>
            <a:rPr lang="en-US" sz="1100" b="0" err="1">
              <a:latin typeface="+mn-lt"/>
            </a:rPr>
            <a:t>TableDcr</a:t>
          </a:r>
          <a:r>
            <a:rPr lang="en-US" sz="1100" b="0">
              <a:latin typeface="+mn-lt"/>
            </a:rPr>
            <a:t>-Structure</a:t>
          </a:r>
        </a:p>
      </dgm:t>
    </dgm:pt>
    <dgm:pt modelId="{DCEFCBF9-069F-4DFC-B639-8831A3055281}" type="parTrans" cxnId="{F717DDDA-F6DC-49C3-A7A1-DC6E1A4258AE}">
      <dgm:prSet/>
      <dgm:spPr/>
      <dgm:t>
        <a:bodyPr/>
        <a:lstStyle/>
        <a:p>
          <a:endParaRPr lang="en-US" sz="1100">
            <a:latin typeface="+mn-lt"/>
          </a:endParaRPr>
        </a:p>
      </dgm:t>
    </dgm:pt>
    <dgm:pt modelId="{9040A535-4FF8-4F5B-8540-06C4033F39A1}" type="sibTrans" cxnId="{F717DDDA-F6DC-49C3-A7A1-DC6E1A4258AE}">
      <dgm:prSet/>
      <dgm:spPr/>
      <dgm:t>
        <a:bodyPr/>
        <a:lstStyle/>
        <a:p>
          <a:endParaRPr lang="en-US" sz="1100">
            <a:latin typeface="+mn-lt"/>
          </a:endParaRPr>
        </a:p>
      </dgm:t>
    </dgm:pt>
    <dgm:pt modelId="{BB50CE8E-5472-4BF6-A3DD-CF2BFA5CACC7}">
      <dgm:prSet phldrT="[Text]" custT="1"/>
      <dgm:spPr/>
      <dgm:t>
        <a:bodyPr/>
        <a:lstStyle/>
        <a:p>
          <a:endParaRPr lang="en-US" sz="1100" b="0">
            <a:latin typeface="+mn-lt"/>
          </a:endParaRPr>
        </a:p>
      </dgm:t>
    </dgm:pt>
    <dgm:pt modelId="{8807767A-DB44-4FB1-97A7-2AC916664514}" type="parTrans" cxnId="{CEDBE56B-98A0-4772-9217-F285BBF58010}">
      <dgm:prSet/>
      <dgm:spPr/>
      <dgm:t>
        <a:bodyPr/>
        <a:lstStyle/>
        <a:p>
          <a:endParaRPr lang="en-US" sz="1100">
            <a:latin typeface="+mn-lt"/>
          </a:endParaRPr>
        </a:p>
      </dgm:t>
    </dgm:pt>
    <dgm:pt modelId="{E238503F-9564-444C-BDD9-8EA4BF47FDD4}" type="sibTrans" cxnId="{CEDBE56B-98A0-4772-9217-F285BBF58010}">
      <dgm:prSet/>
      <dgm:spPr/>
      <dgm:t>
        <a:bodyPr/>
        <a:lstStyle/>
        <a:p>
          <a:endParaRPr lang="en-US" sz="1100">
            <a:latin typeface="+mn-lt"/>
          </a:endParaRPr>
        </a:p>
      </dgm:t>
    </dgm:pt>
    <dgm:pt modelId="{D0DA18AB-6D57-42F8-A5EF-59A287235615}">
      <dgm:prSet phldrT="[Text]" custT="1"/>
      <dgm:spPr/>
      <dgm:t>
        <a:bodyPr/>
        <a:lstStyle/>
        <a:p>
          <a:r>
            <a:rPr lang="en-US" sz="1100" b="0">
              <a:latin typeface="+mn-lt"/>
            </a:rPr>
            <a:t>Get-</a:t>
          </a:r>
          <a:r>
            <a:rPr lang="en-US" sz="1100" b="0" err="1">
              <a:latin typeface="+mn-lt"/>
            </a:rPr>
            <a:t>ObjectSchemaAsHash</a:t>
          </a:r>
          <a:endParaRPr lang="en-US" sz="1100" b="0">
            <a:latin typeface="+mn-lt"/>
          </a:endParaRPr>
        </a:p>
      </dgm:t>
    </dgm:pt>
    <dgm:pt modelId="{E1CCBE7B-6BD8-4D72-81C2-0957EB35E683}" type="parTrans" cxnId="{E8502BF3-30AE-4D27-A2FF-F2051826D8BF}">
      <dgm:prSet/>
      <dgm:spPr/>
      <dgm:t>
        <a:bodyPr/>
        <a:lstStyle/>
        <a:p>
          <a:endParaRPr lang="en-US" sz="1100">
            <a:latin typeface="+mn-lt"/>
          </a:endParaRPr>
        </a:p>
      </dgm:t>
    </dgm:pt>
    <dgm:pt modelId="{B5B7A904-5AEF-4C75-AB5E-BDFE771B9D97}" type="sibTrans" cxnId="{E8502BF3-30AE-4D27-A2FF-F2051826D8BF}">
      <dgm:prSet/>
      <dgm:spPr/>
      <dgm:t>
        <a:bodyPr/>
        <a:lstStyle/>
        <a:p>
          <a:endParaRPr lang="en-US" sz="1100">
            <a:latin typeface="+mn-lt"/>
          </a:endParaRPr>
        </a:p>
      </dgm:t>
    </dgm:pt>
    <dgm:pt modelId="{E47C46EF-EDAD-4140-99E4-17FC8627DD01}">
      <dgm:prSet phldrT="[Text]" custT="1"/>
      <dgm:spPr/>
      <dgm:t>
        <a:bodyPr/>
        <a:lstStyle/>
        <a:p>
          <a:r>
            <a:rPr lang="en-US" sz="1100">
              <a:latin typeface="+mn-lt"/>
            </a:rPr>
            <a:t>Post-</a:t>
          </a:r>
          <a:r>
            <a:rPr lang="en-US" sz="1100" err="1">
              <a:latin typeface="+mn-lt"/>
            </a:rPr>
            <a:t>AzLogAnalyticsLogIngestCustomLogDcrDce</a:t>
          </a:r>
          <a:r>
            <a:rPr lang="en-US" sz="1100">
              <a:latin typeface="+mn-lt"/>
            </a:rPr>
            <a:t>-Output</a:t>
          </a:r>
        </a:p>
      </dgm:t>
    </dgm:pt>
    <dgm:pt modelId="{F24074A8-EA29-436A-808E-8DE04ADF6B8A}" type="parTrans" cxnId="{2D92BFBA-C8AF-4243-AA9D-DC169C6F924B}">
      <dgm:prSet/>
      <dgm:spPr/>
      <dgm:t>
        <a:bodyPr/>
        <a:lstStyle/>
        <a:p>
          <a:endParaRPr lang="en-US" sz="1100">
            <a:latin typeface="+mn-lt"/>
          </a:endParaRPr>
        </a:p>
      </dgm:t>
    </dgm:pt>
    <dgm:pt modelId="{5FA20BDB-7481-4246-B1D0-F766FC2F43CE}" type="sibTrans" cxnId="{2D92BFBA-C8AF-4243-AA9D-DC169C6F924B}">
      <dgm:prSet/>
      <dgm:spPr/>
      <dgm:t>
        <a:bodyPr/>
        <a:lstStyle/>
        <a:p>
          <a:endParaRPr lang="en-US" sz="1100">
            <a:latin typeface="+mn-lt"/>
          </a:endParaRPr>
        </a:p>
      </dgm:t>
    </dgm:pt>
    <dgm:pt modelId="{6FE6A1E4-382D-467C-8C5A-D8D494BEDD0B}">
      <dgm:prSet phldrT="[Text]" custT="1"/>
      <dgm:spPr/>
      <dgm:t>
        <a:bodyPr/>
        <a:lstStyle/>
        <a:p>
          <a:r>
            <a:rPr lang="en-US" sz="1100">
              <a:latin typeface="+mn-lt"/>
            </a:rPr>
            <a:t>Post-</a:t>
          </a:r>
          <a:r>
            <a:rPr lang="en-US" sz="1100" err="1">
              <a:latin typeface="+mn-lt"/>
            </a:rPr>
            <a:t>AzLogAnalyticsLogIngestCustomLogDcrDce</a:t>
          </a:r>
          <a:endParaRPr lang="en-US" sz="1100">
            <a:latin typeface="+mn-lt"/>
          </a:endParaRPr>
        </a:p>
      </dgm:t>
    </dgm:pt>
    <dgm:pt modelId="{32AE1E9A-5CA4-480D-8BF5-40642A6F3F56}" type="parTrans" cxnId="{0A6E3080-2BE0-4C34-91CA-EE19DD673D43}">
      <dgm:prSet/>
      <dgm:spPr/>
      <dgm:t>
        <a:bodyPr/>
        <a:lstStyle/>
        <a:p>
          <a:endParaRPr lang="en-US" sz="1100">
            <a:latin typeface="+mn-lt"/>
          </a:endParaRPr>
        </a:p>
      </dgm:t>
    </dgm:pt>
    <dgm:pt modelId="{327AC7FA-2B20-4533-BDA8-B7E15E23617E}" type="sibTrans" cxnId="{0A6E3080-2BE0-4C34-91CA-EE19DD673D43}">
      <dgm:prSet/>
      <dgm:spPr/>
      <dgm:t>
        <a:bodyPr/>
        <a:lstStyle/>
        <a:p>
          <a:endParaRPr lang="en-US" sz="1100">
            <a:latin typeface="+mn-lt"/>
          </a:endParaRPr>
        </a:p>
      </dgm:t>
    </dgm:pt>
    <dgm:pt modelId="{7BC55C1D-F03C-48C5-9ABA-0D25C4585140}">
      <dgm:prSet phldrT="[Text]" custT="1"/>
      <dgm:spPr/>
      <dgm:t>
        <a:bodyPr/>
        <a:lstStyle/>
        <a:p>
          <a:r>
            <a:rPr lang="en-US" sz="1100">
              <a:latin typeface="+mn-lt"/>
            </a:rPr>
            <a:t>Get-</a:t>
          </a:r>
          <a:r>
            <a:rPr lang="en-US" sz="1100" err="1">
              <a:latin typeface="+mn-lt"/>
            </a:rPr>
            <a:t>AzDcrListAll</a:t>
          </a:r>
          <a:endParaRPr lang="en-US" sz="1100">
            <a:latin typeface="+mn-lt"/>
          </a:endParaRPr>
        </a:p>
      </dgm:t>
    </dgm:pt>
    <dgm:pt modelId="{A1BE1768-7FC6-4F68-BDF7-87962A1BE96C}" type="parTrans" cxnId="{AC7DB8B0-C68F-4F62-AC6D-4CD15F3106E0}">
      <dgm:prSet/>
      <dgm:spPr/>
      <dgm:t>
        <a:bodyPr/>
        <a:lstStyle/>
        <a:p>
          <a:endParaRPr lang="en-US" sz="1100">
            <a:latin typeface="+mn-lt"/>
          </a:endParaRPr>
        </a:p>
      </dgm:t>
    </dgm:pt>
    <dgm:pt modelId="{718C703C-0212-4514-99C4-A5DA8E8993A9}" type="sibTrans" cxnId="{AC7DB8B0-C68F-4F62-AC6D-4CD15F3106E0}">
      <dgm:prSet/>
      <dgm:spPr/>
      <dgm:t>
        <a:bodyPr/>
        <a:lstStyle/>
        <a:p>
          <a:endParaRPr lang="en-US" sz="1100">
            <a:latin typeface="+mn-lt"/>
          </a:endParaRPr>
        </a:p>
      </dgm:t>
    </dgm:pt>
    <dgm:pt modelId="{BBD0A19F-9B2D-49FC-9831-3C9935948E4B}">
      <dgm:prSet custT="1"/>
      <dgm:spPr/>
      <dgm:t>
        <a:bodyPr/>
        <a:lstStyle/>
        <a:p>
          <a:r>
            <a:rPr lang="en-US" sz="1100">
              <a:latin typeface="+mn-lt"/>
            </a:rPr>
            <a:t>Get-</a:t>
          </a:r>
          <a:r>
            <a:rPr lang="en-US" sz="1100" err="1">
              <a:latin typeface="+mn-lt"/>
            </a:rPr>
            <a:t>AzDcrDceDetails</a:t>
          </a:r>
          <a:endParaRPr lang="en-US" sz="1100">
            <a:latin typeface="+mn-lt"/>
          </a:endParaRPr>
        </a:p>
      </dgm:t>
    </dgm:pt>
    <dgm:pt modelId="{318D4508-CE5A-4403-BBA9-D0A05EC17F36}" type="parTrans" cxnId="{E4364073-3954-41F1-901D-F9ADA300DE9E}">
      <dgm:prSet/>
      <dgm:spPr/>
      <dgm:t>
        <a:bodyPr/>
        <a:lstStyle/>
        <a:p>
          <a:endParaRPr lang="en-US" sz="1100">
            <a:latin typeface="+mn-lt"/>
          </a:endParaRPr>
        </a:p>
      </dgm:t>
    </dgm:pt>
    <dgm:pt modelId="{854A9403-D995-45AE-8B79-7B43E92681F7}" type="sibTrans" cxnId="{E4364073-3954-41F1-901D-F9ADA300DE9E}">
      <dgm:prSet/>
      <dgm:spPr/>
      <dgm:t>
        <a:bodyPr/>
        <a:lstStyle/>
        <a:p>
          <a:endParaRPr lang="en-US" sz="1100">
            <a:latin typeface="+mn-lt"/>
          </a:endParaRPr>
        </a:p>
      </dgm:t>
    </dgm:pt>
    <dgm:pt modelId="{F2158992-689E-48A7-AED5-CE8DB2841B20}" type="pres">
      <dgm:prSet presAssocID="{25742279-1EBF-49F2-8E71-3E9BF300BAD4}" presName="linearFlow" presStyleCnt="0">
        <dgm:presLayoutVars>
          <dgm:dir/>
          <dgm:animLvl val="lvl"/>
          <dgm:resizeHandles val="exact"/>
        </dgm:presLayoutVars>
      </dgm:prSet>
      <dgm:spPr/>
    </dgm:pt>
    <dgm:pt modelId="{3C157307-0190-412C-B0F5-4E88F361E26F}" type="pres">
      <dgm:prSet presAssocID="{63A78FF1-35CD-4011-9897-15E1EBDD0CC8}" presName="composite" presStyleCnt="0"/>
      <dgm:spPr/>
    </dgm:pt>
    <dgm:pt modelId="{A071359E-1461-4FDE-BCA7-17CEC3D7B4B7}" type="pres">
      <dgm:prSet presAssocID="{63A78FF1-35CD-4011-9897-15E1EBDD0CC8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54A4799B-E898-41E1-9E65-8D49E04433C8}" type="pres">
      <dgm:prSet presAssocID="{63A78FF1-35CD-4011-9897-15E1EBDD0CC8}" presName="parSh" presStyleLbl="node1" presStyleIdx="0" presStyleCnt="3"/>
      <dgm:spPr/>
    </dgm:pt>
    <dgm:pt modelId="{D4765E7F-D042-4149-9ADC-DCD2C7063FCC}" type="pres">
      <dgm:prSet presAssocID="{63A78FF1-35CD-4011-9897-15E1EBDD0CC8}" presName="desTx" presStyleLbl="fgAcc1" presStyleIdx="0" presStyleCnt="3" custScaleX="149760">
        <dgm:presLayoutVars>
          <dgm:bulletEnabled val="1"/>
        </dgm:presLayoutVars>
      </dgm:prSet>
      <dgm:spPr/>
    </dgm:pt>
    <dgm:pt modelId="{C8F1684A-1231-4E98-AB7D-A18290391901}" type="pres">
      <dgm:prSet presAssocID="{F6E8A2D9-33DA-4134-91F3-64EF43F14D9E}" presName="sibTrans" presStyleLbl="sibTrans2D1" presStyleIdx="0" presStyleCnt="2"/>
      <dgm:spPr/>
    </dgm:pt>
    <dgm:pt modelId="{996DBD1C-6041-4012-8FE4-D5B887B7BF9F}" type="pres">
      <dgm:prSet presAssocID="{F6E8A2D9-33DA-4134-91F3-64EF43F14D9E}" presName="connTx" presStyleLbl="sibTrans2D1" presStyleIdx="0" presStyleCnt="2"/>
      <dgm:spPr/>
    </dgm:pt>
    <dgm:pt modelId="{78464A7B-26E9-46C3-9E2B-D0506B74279F}" type="pres">
      <dgm:prSet presAssocID="{08F64A2F-8B33-49EF-8B7D-F231C931C301}" presName="composite" presStyleCnt="0"/>
      <dgm:spPr/>
    </dgm:pt>
    <dgm:pt modelId="{0786BBB2-275E-43C5-A7AF-6CD863277DF5}" type="pres">
      <dgm:prSet presAssocID="{08F64A2F-8B33-49EF-8B7D-F231C931C301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C6D60C45-2391-4544-AC22-234192CDED6C}" type="pres">
      <dgm:prSet presAssocID="{08F64A2F-8B33-49EF-8B7D-F231C931C301}" presName="parSh" presStyleLbl="node1" presStyleIdx="1" presStyleCnt="3"/>
      <dgm:spPr/>
    </dgm:pt>
    <dgm:pt modelId="{57CC61AE-F18D-4425-AFE3-3FC83BFD394F}" type="pres">
      <dgm:prSet presAssocID="{08F64A2F-8B33-49EF-8B7D-F231C931C301}" presName="desTx" presStyleLbl="fgAcc1" presStyleIdx="1" presStyleCnt="3" custScaleX="177738">
        <dgm:presLayoutVars>
          <dgm:bulletEnabled val="1"/>
        </dgm:presLayoutVars>
      </dgm:prSet>
      <dgm:spPr/>
    </dgm:pt>
    <dgm:pt modelId="{497C30E9-5701-47B8-872F-9535BEE02F59}" type="pres">
      <dgm:prSet presAssocID="{261C5223-AB3C-4499-AB93-4972849D9381}" presName="sibTrans" presStyleLbl="sibTrans2D1" presStyleIdx="1" presStyleCnt="2"/>
      <dgm:spPr/>
    </dgm:pt>
    <dgm:pt modelId="{B5A5BFE9-8508-43B7-B1DA-6FE6C2100250}" type="pres">
      <dgm:prSet presAssocID="{261C5223-AB3C-4499-AB93-4972849D9381}" presName="connTx" presStyleLbl="sibTrans2D1" presStyleIdx="1" presStyleCnt="2"/>
      <dgm:spPr/>
    </dgm:pt>
    <dgm:pt modelId="{9D1A9B86-651F-456D-928D-A682065D35E1}" type="pres">
      <dgm:prSet presAssocID="{1890E2C9-BA15-4484-9733-4BD1A8548AEE}" presName="composite" presStyleCnt="0"/>
      <dgm:spPr/>
    </dgm:pt>
    <dgm:pt modelId="{C18DAF54-C552-43FE-864B-5D083B3CD365}" type="pres">
      <dgm:prSet presAssocID="{1890E2C9-BA15-4484-9733-4BD1A8548AEE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1D8EB1C7-85CB-4F07-84F6-D5F212DDA7C4}" type="pres">
      <dgm:prSet presAssocID="{1890E2C9-BA15-4484-9733-4BD1A8548AEE}" presName="parSh" presStyleLbl="node1" presStyleIdx="2" presStyleCnt="3"/>
      <dgm:spPr/>
    </dgm:pt>
    <dgm:pt modelId="{69B7CBB4-AFE1-4783-92DC-E066473B230C}" type="pres">
      <dgm:prSet presAssocID="{1890E2C9-BA15-4484-9733-4BD1A8548AEE}" presName="desTx" presStyleLbl="fgAcc1" presStyleIdx="2" presStyleCnt="3" custScaleX="184889">
        <dgm:presLayoutVars>
          <dgm:bulletEnabled val="1"/>
        </dgm:presLayoutVars>
      </dgm:prSet>
      <dgm:spPr/>
    </dgm:pt>
  </dgm:ptLst>
  <dgm:cxnLst>
    <dgm:cxn modelId="{6AD5FC01-996C-4767-B703-758980EE5177}" srcId="{242E0497-2948-47F9-A3AB-0D6AB297B180}" destId="{DC3B9B0A-B5D2-4C86-A41F-C445DF337745}" srcOrd="1" destOrd="0" parTransId="{BDD3E4CE-3888-4984-B27C-43AA457B3988}" sibTransId="{045B3C67-EBAE-42A5-91A0-249C74A51CDE}"/>
    <dgm:cxn modelId="{A7E23202-1A3C-4D9B-AC17-1EBC1BCE40BC}" srcId="{1890E2C9-BA15-4484-9733-4BD1A8548AEE}" destId="{B0679A6C-920A-465F-B0C7-C25B1582652E}" srcOrd="1" destOrd="0" parTransId="{C985F937-656C-4E36-9B8C-08ED0DD312F6}" sibTransId="{D5BF2B34-83D1-4813-9A0E-BAF42071CD6A}"/>
    <dgm:cxn modelId="{BA53A008-4D9F-4D8D-83FB-E783A7CA3707}" type="presOf" srcId="{1F64E9FF-B4EF-4764-9B52-AADC47166204}" destId="{69B7CBB4-AFE1-4783-92DC-E066473B230C}" srcOrd="0" destOrd="3" presId="urn:microsoft.com/office/officeart/2005/8/layout/process3"/>
    <dgm:cxn modelId="{DE8E470A-388E-4DD0-95D8-03D12D889A96}" type="presOf" srcId="{F6E8A2D9-33DA-4134-91F3-64EF43F14D9E}" destId="{996DBD1C-6041-4012-8FE4-D5B887B7BF9F}" srcOrd="1" destOrd="0" presId="urn:microsoft.com/office/officeart/2005/8/layout/process3"/>
    <dgm:cxn modelId="{D9096A0C-F37F-4D5A-B7BA-B2EACC800AF8}" type="presOf" srcId="{EA992BB0-25FA-45D6-A2A7-9CB10FFF1451}" destId="{57CC61AE-F18D-4425-AFE3-3FC83BFD394F}" srcOrd="0" destOrd="4" presId="urn:microsoft.com/office/officeart/2005/8/layout/process3"/>
    <dgm:cxn modelId="{AAA1210E-4E89-446E-86F0-226B0A8D3C3F}" srcId="{B2807090-7078-45DF-92F5-127474F770BF}" destId="{3F3181DF-7460-4D40-BAE4-188CED634EA4}" srcOrd="0" destOrd="0" parTransId="{FA59E612-5051-4B67-B76A-8F76980FCA95}" sibTransId="{5F6F8A2B-6949-43D7-A89C-6BDE0E7E38A6}"/>
    <dgm:cxn modelId="{59041E21-803D-451B-A564-A68087A64481}" srcId="{25742279-1EBF-49F2-8E71-3E9BF300BAD4}" destId="{08F64A2F-8B33-49EF-8B7D-F231C931C301}" srcOrd="1" destOrd="0" parTransId="{E8128A2B-4AA7-4869-961E-EBCEAB7AC6B5}" sibTransId="{261C5223-AB3C-4499-AB93-4972849D9381}"/>
    <dgm:cxn modelId="{D3B59721-717A-4312-A045-D30EA5FD48EA}" type="presOf" srcId="{DC3B9B0A-B5D2-4C86-A41F-C445DF337745}" destId="{57CC61AE-F18D-4425-AFE3-3FC83BFD394F}" srcOrd="0" destOrd="8" presId="urn:microsoft.com/office/officeart/2005/8/layout/process3"/>
    <dgm:cxn modelId="{AE1AB822-0AA8-4472-9AB6-8C2E3BCD99BE}" type="presOf" srcId="{261C5223-AB3C-4499-AB93-4972849D9381}" destId="{B5A5BFE9-8508-43B7-B1DA-6FE6C2100250}" srcOrd="1" destOrd="0" presId="urn:microsoft.com/office/officeart/2005/8/layout/process3"/>
    <dgm:cxn modelId="{1E273426-B176-471E-AAD7-3E48D6F2871B}" type="presOf" srcId="{A4CADDA5-8877-4815-A048-C6800DFD62EF}" destId="{57CC61AE-F18D-4425-AFE3-3FC83BFD394F}" srcOrd="0" destOrd="9" presId="urn:microsoft.com/office/officeart/2005/8/layout/process3"/>
    <dgm:cxn modelId="{ABB6F527-4E51-4BC8-AEB7-70915612628E}" srcId="{63A78FF1-35CD-4011-9897-15E1EBDD0CC8}" destId="{9FC7AE7D-9ECC-49CA-9BFC-2FD32278F557}" srcOrd="9" destOrd="0" parTransId="{52E53C72-FA59-473A-9B28-AB9DA4F94AC6}" sibTransId="{8902D31A-D4D6-41E0-9791-4FF1FEDC5D46}"/>
    <dgm:cxn modelId="{09E6282B-1323-46BD-B512-B677C9D21FEF}" type="presOf" srcId="{63A78FF1-35CD-4011-9897-15E1EBDD0CC8}" destId="{54A4799B-E898-41E1-9E65-8D49E04433C8}" srcOrd="1" destOrd="0" presId="urn:microsoft.com/office/officeart/2005/8/layout/process3"/>
    <dgm:cxn modelId="{D1690A2C-02D6-4EF3-8545-34553CD5A93C}" type="presOf" srcId="{8D434A7B-1B3A-4CD8-848C-FE16D79B60CD}" destId="{69B7CBB4-AFE1-4783-92DC-E066473B230C}" srcOrd="0" destOrd="0" presId="urn:microsoft.com/office/officeart/2005/8/layout/process3"/>
    <dgm:cxn modelId="{4458E62E-461B-4A22-A5E4-B44AB3DD9D3F}" srcId="{63A78FF1-35CD-4011-9897-15E1EBDD0CC8}" destId="{2780C87D-C94D-4E75-95D4-19F449CA7E74}" srcOrd="8" destOrd="0" parTransId="{9D5E1E47-89F6-44EF-8D8E-BBF85CFBB4BD}" sibTransId="{49103944-1F98-4ABB-BB15-EFBA0696657C}"/>
    <dgm:cxn modelId="{C31B863C-4FFB-4757-9B4B-BF26299597B8}" srcId="{08F64A2F-8B33-49EF-8B7D-F231C931C301}" destId="{242E0497-2948-47F9-A3AB-0D6AB297B180}" srcOrd="2" destOrd="0" parTransId="{3A21212A-D61C-4908-89B5-F4336DAFD1A6}" sibTransId="{E5E3966E-2C0D-4746-BFF0-61042FD2DEF2}"/>
    <dgm:cxn modelId="{94A3755E-DA7C-4299-9DD6-A2F1BCF94676}" type="presOf" srcId="{BB67A445-7AFA-4B2B-BEC4-071C3955E1B5}" destId="{D4765E7F-D042-4149-9ADC-DCD2C7063FCC}" srcOrd="0" destOrd="11" presId="urn:microsoft.com/office/officeart/2005/8/layout/process3"/>
    <dgm:cxn modelId="{8699FF5E-06E8-4455-A8AA-592612B153DA}" type="presOf" srcId="{B0679A6C-920A-465F-B0C7-C25B1582652E}" destId="{69B7CBB4-AFE1-4783-92DC-E066473B230C}" srcOrd="0" destOrd="2" presId="urn:microsoft.com/office/officeart/2005/8/layout/process3"/>
    <dgm:cxn modelId="{842D385F-F80E-4682-8FA8-AC882E90069F}" srcId="{25742279-1EBF-49F2-8E71-3E9BF300BAD4}" destId="{63A78FF1-35CD-4011-9897-15E1EBDD0CC8}" srcOrd="0" destOrd="0" parTransId="{58DE0E2C-B682-4343-B6C4-BA371D23777C}" sibTransId="{F6E8A2D9-33DA-4134-91F3-64EF43F14D9E}"/>
    <dgm:cxn modelId="{60255A60-94A2-4F38-813B-272F650D3D27}" type="presOf" srcId="{9FC7AE7D-9ECC-49CA-9BFC-2FD32278F557}" destId="{D4765E7F-D042-4149-9ADC-DCD2C7063FCC}" srcOrd="0" destOrd="17" presId="urn:microsoft.com/office/officeart/2005/8/layout/process3"/>
    <dgm:cxn modelId="{A64D1C63-6DE4-4A3C-9DE3-63E5D6AAC603}" srcId="{EFCACBD4-9ED2-4599-94E8-79F411519650}" destId="{A37F913D-F975-4C67-AEED-C83EF5D79C7D}" srcOrd="1" destOrd="0" parTransId="{5739F4E0-7B95-485A-8A03-495DAA8B6081}" sibTransId="{FF7F58AE-B247-4952-AD86-E0E04631D50A}"/>
    <dgm:cxn modelId="{2788FC63-0496-4491-8767-AA9D94684031}" srcId="{63A78FF1-35CD-4011-9897-15E1EBDD0CC8}" destId="{A5FDF7C3-5C8A-4B96-A850-A0113EF7E961}" srcOrd="6" destOrd="0" parTransId="{1833665E-A67E-4E6E-895C-645EEBDA4AE7}" sibTransId="{E9494F82-2239-4EFB-86C2-4BAC0573B95F}"/>
    <dgm:cxn modelId="{86B51C67-64D3-4913-88B3-048C6B6C09A4}" type="presOf" srcId="{2C44DC4D-A3A8-4702-9BA5-D3756F73B64F}" destId="{57CC61AE-F18D-4425-AFE3-3FC83BFD394F}" srcOrd="0" destOrd="10" presId="urn:microsoft.com/office/officeart/2005/8/layout/process3"/>
    <dgm:cxn modelId="{E36E8967-2E63-4529-A9EE-504E2BFA2349}" type="presOf" srcId="{4C7BE86A-51B4-447F-8C7B-3C71B34D93AD}" destId="{D4765E7F-D042-4149-9ADC-DCD2C7063FCC}" srcOrd="0" destOrd="14" presId="urn:microsoft.com/office/officeart/2005/8/layout/process3"/>
    <dgm:cxn modelId="{8A13D268-CD03-4EB8-BD02-ACB1735E1D68}" type="presOf" srcId="{E47C46EF-EDAD-4140-99E4-17FC8627DD01}" destId="{69B7CBB4-AFE1-4783-92DC-E066473B230C}" srcOrd="0" destOrd="1" presId="urn:microsoft.com/office/officeart/2005/8/layout/process3"/>
    <dgm:cxn modelId="{FF377C49-570F-41D8-B97E-DC3273F5A022}" srcId="{08F64A2F-8B33-49EF-8B7D-F231C931C301}" destId="{2C44DC4D-A3A8-4702-9BA5-D3756F73B64F}" srcOrd="3" destOrd="0" parTransId="{17535235-38FC-4C94-B8CD-6BCA35415D1E}" sibTransId="{CB92539E-CDEC-4685-8494-653C7C1B60A4}"/>
    <dgm:cxn modelId="{2EA4B34A-2CF9-4FB2-94D1-3793C576098D}" srcId="{63A78FF1-35CD-4011-9897-15E1EBDD0CC8}" destId="{513679F2-BAD1-41F9-AAFC-E7E47454CAD9}" srcOrd="2" destOrd="0" parTransId="{11B72C55-5D81-4823-8C68-35F2C3CD94F5}" sibTransId="{3E5BF62B-5D42-491B-B314-406A063D0917}"/>
    <dgm:cxn modelId="{0BE5854B-819F-4043-8B5B-CF3B6F1FDC46}" srcId="{242E0497-2948-47F9-A3AB-0D6AB297B180}" destId="{8DC13D0F-2039-4381-9D83-889A89C0F8C3}" srcOrd="0" destOrd="0" parTransId="{0E5CE94A-AFBE-4468-9FCA-68353195A839}" sibTransId="{F0C3789A-1630-4AF7-8C55-C4B895510C23}"/>
    <dgm:cxn modelId="{CEDBE56B-98A0-4772-9217-F285BBF58010}" srcId="{4339E5F5-7B68-4DB0-8604-15094B1F9640}" destId="{BB50CE8E-5472-4BF6-A3DD-CF2BFA5CACC7}" srcOrd="1" destOrd="0" parTransId="{8807767A-DB44-4FB1-97A7-2AC916664514}" sibTransId="{E238503F-9564-444C-BDD9-8EA4BF47FDD4}"/>
    <dgm:cxn modelId="{BCAB256D-C7BC-409B-8AA8-EFF10F38DF5D}" srcId="{63A78FF1-35CD-4011-9897-15E1EBDD0CC8}" destId="{C925E8E7-40D3-4FE9-84DE-526B87FAB6DF}" srcOrd="1" destOrd="0" parTransId="{E5A7A5F9-82FF-4C13-B9B7-B26852D3F058}" sibTransId="{88833A23-A58F-475A-BCC1-834C3DDD42E6}"/>
    <dgm:cxn modelId="{6465336D-3821-4B7B-84A5-89F2D04C3FCC}" type="presOf" srcId="{F6E8A2D9-33DA-4134-91F3-64EF43F14D9E}" destId="{C8F1684A-1231-4E98-AB7D-A18290391901}" srcOrd="0" destOrd="0" presId="urn:microsoft.com/office/officeart/2005/8/layout/process3"/>
    <dgm:cxn modelId="{9478EB6E-0CEA-436D-A7C7-6E4087433696}" type="presOf" srcId="{D526F3F1-1F3D-43A0-BB61-2412D9DB20DB}" destId="{D4765E7F-D042-4149-9ADC-DCD2C7063FCC}" srcOrd="0" destOrd="15" presId="urn:microsoft.com/office/officeart/2005/8/layout/process3"/>
    <dgm:cxn modelId="{0826046F-01B0-4707-A9C7-DA9463435183}" type="presOf" srcId="{BBD0A19F-9B2D-49FC-9831-3C9935948E4B}" destId="{69B7CBB4-AFE1-4783-92DC-E066473B230C}" srcOrd="0" destOrd="5" presId="urn:microsoft.com/office/officeart/2005/8/layout/process3"/>
    <dgm:cxn modelId="{9C645B70-1A64-4367-872E-1EEA4B7B47B2}" srcId="{B2807090-7078-45DF-92F5-127474F770BF}" destId="{0421C2FD-AE6F-4EC9-A683-56BD922C0CA3}" srcOrd="1" destOrd="0" parTransId="{30993471-00B1-4D92-A341-292C42ECEEF5}" sibTransId="{EC7275FB-D987-4F34-BFAA-0B3A280343BC}"/>
    <dgm:cxn modelId="{82644372-F870-4E10-80C7-07B1873D50AE}" type="presOf" srcId="{B2807090-7078-45DF-92F5-127474F770BF}" destId="{57CC61AE-F18D-4425-AFE3-3FC83BFD394F}" srcOrd="0" destOrd="0" presId="urn:microsoft.com/office/officeart/2005/8/layout/process3"/>
    <dgm:cxn modelId="{E4364073-3954-41F1-901D-F9ADA300DE9E}" srcId="{1F64E9FF-B4EF-4764-9B52-AADC47166204}" destId="{BBD0A19F-9B2D-49FC-9831-3C9935948E4B}" srcOrd="1" destOrd="0" parTransId="{318D4508-CE5A-4403-BBA9-D0A05EC17F36}" sibTransId="{854A9403-D995-45AE-8B79-7B43E92681F7}"/>
    <dgm:cxn modelId="{E6107F54-FE6B-4445-B3D7-49C4992D7DA3}" type="presOf" srcId="{0421C2FD-AE6F-4EC9-A683-56BD922C0CA3}" destId="{57CC61AE-F18D-4425-AFE3-3FC83BFD394F}" srcOrd="0" destOrd="2" presId="urn:microsoft.com/office/officeart/2005/8/layout/process3"/>
    <dgm:cxn modelId="{50296955-4ABE-40D2-AD12-4AC819E6E62B}" type="presOf" srcId="{513679F2-BAD1-41F9-AAFC-E7E47454CAD9}" destId="{D4765E7F-D042-4149-9ADC-DCD2C7063FCC}" srcOrd="0" destOrd="6" presId="urn:microsoft.com/office/officeart/2005/8/layout/process3"/>
    <dgm:cxn modelId="{389E8B75-C483-46F3-B0E8-7FA4AE84DCD0}" srcId="{63A78FF1-35CD-4011-9897-15E1EBDD0CC8}" destId="{492EBC3B-1635-4005-8B97-4C46A7AAB37B}" srcOrd="4" destOrd="0" parTransId="{58BC64CE-3DEF-4309-9B2E-DC798581E2B4}" sibTransId="{5767EEC4-8561-47AF-8D11-089184C5B79F}"/>
    <dgm:cxn modelId="{A8AFFB55-9A2B-40F1-BF21-7CA94EB08026}" type="presOf" srcId="{63A78FF1-35CD-4011-9897-15E1EBDD0CC8}" destId="{A071359E-1461-4FDE-BCA7-17CEC3D7B4B7}" srcOrd="0" destOrd="0" presId="urn:microsoft.com/office/officeart/2005/8/layout/process3"/>
    <dgm:cxn modelId="{B2643D76-52E5-4196-9850-C07EEE962443}" type="presOf" srcId="{A37F913D-F975-4C67-AEED-C83EF5D79C7D}" destId="{D4765E7F-D042-4149-9ADC-DCD2C7063FCC}" srcOrd="0" destOrd="12" presId="urn:microsoft.com/office/officeart/2005/8/layout/process3"/>
    <dgm:cxn modelId="{97C21079-2467-421A-A19F-0109EE838B29}" type="presOf" srcId="{615100F4-98DB-4A1D-A430-39C546219212}" destId="{D4765E7F-D042-4149-9ADC-DCD2C7063FCC}" srcOrd="0" destOrd="5" presId="urn:microsoft.com/office/officeart/2005/8/layout/process3"/>
    <dgm:cxn modelId="{B4E44459-27F4-486A-A946-FD2AEC2260DA}" srcId="{25742279-1EBF-49F2-8E71-3E9BF300BAD4}" destId="{1890E2C9-BA15-4484-9733-4BD1A8548AEE}" srcOrd="2" destOrd="0" parTransId="{3DA75469-2B1E-49E0-B2FF-11DBF2F04E66}" sibTransId="{275432B0-B5A0-42BB-9F4A-218F99D64BFE}"/>
    <dgm:cxn modelId="{F878D47D-4B18-40EA-8ADD-F547BAC6A198}" type="presOf" srcId="{13A95E2E-9971-4AA0-AEEC-610985B296CD}" destId="{57CC61AE-F18D-4425-AFE3-3FC83BFD394F}" srcOrd="0" destOrd="12" presId="urn:microsoft.com/office/officeart/2005/8/layout/process3"/>
    <dgm:cxn modelId="{56327C7F-6EAC-4AA2-B094-16F18EA69193}" type="presOf" srcId="{4339E5F5-7B68-4DB0-8604-15094B1F9640}" destId="{57CC61AE-F18D-4425-AFE3-3FC83BFD394F}" srcOrd="0" destOrd="3" presId="urn:microsoft.com/office/officeart/2005/8/layout/process3"/>
    <dgm:cxn modelId="{0A6E3080-2BE0-4C34-91CA-EE19DD673D43}" srcId="{1F64E9FF-B4EF-4764-9B52-AADC47166204}" destId="{6FE6A1E4-382D-467C-8C5A-D8D494BEDD0B}" srcOrd="2" destOrd="0" parTransId="{32AE1E9A-5CA4-480D-8BF5-40642A6F3F56}" sibTransId="{327AC7FA-2B20-4533-BDA8-B7E15E23617E}"/>
    <dgm:cxn modelId="{FB2D2C88-D40D-4A21-B4EC-9A8E9C02590F}" srcId="{63A78FF1-35CD-4011-9897-15E1EBDD0CC8}" destId="{C8079E55-9F61-4791-83A2-E49D0EB5D4B8}" srcOrd="3" destOrd="0" parTransId="{3743E066-6B61-49CE-A21E-11759ACA23A2}" sibTransId="{9ADAAFA0-9C76-458D-AE4D-820D98C19744}"/>
    <dgm:cxn modelId="{A332928C-4AEA-444E-9DB2-30512C5934A1}" type="presOf" srcId="{7BC55C1D-F03C-48C5-9ABA-0D25C4585140}" destId="{69B7CBB4-AFE1-4783-92DC-E066473B230C}" srcOrd="0" destOrd="4" presId="urn:microsoft.com/office/officeart/2005/8/layout/process3"/>
    <dgm:cxn modelId="{6FE9028D-448E-4EB1-A4E5-AB6EF47AFA78}" type="presOf" srcId="{BB50CE8E-5472-4BF6-A3DD-CF2BFA5CACC7}" destId="{57CC61AE-F18D-4425-AFE3-3FC83BFD394F}" srcOrd="0" destOrd="5" presId="urn:microsoft.com/office/officeart/2005/8/layout/process3"/>
    <dgm:cxn modelId="{59627193-02E7-477D-A3E5-0357E3646EBA}" type="presOf" srcId="{08F64A2F-8B33-49EF-8B7D-F231C931C301}" destId="{0786BBB2-275E-43C5-A7AF-6CD863277DF5}" srcOrd="0" destOrd="0" presId="urn:microsoft.com/office/officeart/2005/8/layout/process3"/>
    <dgm:cxn modelId="{6A7FBF96-732D-43F5-873B-6570729F65E0}" srcId="{A49D1575-D045-4DF7-89D1-9FA65D50FF65}" destId="{EDAEFC6E-745B-4214-AEA0-C49C7E8C90B2}" srcOrd="0" destOrd="0" parTransId="{561083C6-C062-4222-AEF1-C696262C06BA}" sibTransId="{C4AB46DB-8786-4A21-8D95-17FCA519FD76}"/>
    <dgm:cxn modelId="{139FEB96-9907-4877-96CC-B1ABD387C23F}" type="presOf" srcId="{C18ED083-4187-4AA6-9CC3-850892542806}" destId="{D4765E7F-D042-4149-9ADC-DCD2C7063FCC}" srcOrd="0" destOrd="4" presId="urn:microsoft.com/office/officeart/2005/8/layout/process3"/>
    <dgm:cxn modelId="{13569298-2457-4E4A-8166-5A6F1EA09F0A}" type="presOf" srcId="{251CA9B0-6C4A-41BD-B8D0-F6E3C5D5825D}" destId="{D4765E7F-D042-4149-9ADC-DCD2C7063FCC}" srcOrd="0" destOrd="8" presId="urn:microsoft.com/office/officeart/2005/8/layout/process3"/>
    <dgm:cxn modelId="{3ECC1799-0DBE-4329-A42A-570818B08EBC}" srcId="{C925E8E7-40D3-4FE9-84DE-526B87FAB6DF}" destId="{C18ED083-4187-4AA6-9CC3-850892542806}" srcOrd="0" destOrd="0" parTransId="{8C917569-56BE-4AD0-B97B-D054F3A20AD0}" sibTransId="{46C16EC0-B40B-4B11-8AE8-42E367EFF270}"/>
    <dgm:cxn modelId="{90301C9A-489B-4922-BD01-4624AC8118A9}" type="presOf" srcId="{25742279-1EBF-49F2-8E71-3E9BF300BAD4}" destId="{F2158992-689E-48A7-AED5-CE8DB2841B20}" srcOrd="0" destOrd="0" presId="urn:microsoft.com/office/officeart/2005/8/layout/process3"/>
    <dgm:cxn modelId="{1504E49D-DC4A-4CEC-A75C-BE4CDF294606}" type="presOf" srcId="{C72C4865-322B-4E51-B32A-197BE9246014}" destId="{D4765E7F-D042-4149-9ADC-DCD2C7063FCC}" srcOrd="0" destOrd="18" presId="urn:microsoft.com/office/officeart/2005/8/layout/process3"/>
    <dgm:cxn modelId="{1527029F-2072-4C6F-8327-1965409F0E44}" srcId="{A49D1575-D045-4DF7-89D1-9FA65D50FF65}" destId="{6C81B428-B16F-48A7-A734-145E17A07DD9}" srcOrd="1" destOrd="0" parTransId="{8C99AEBA-05F3-44DC-ADF1-0F4FF69FCA90}" sibTransId="{89C37FFF-175C-472C-8ED7-3C768DB157E8}"/>
    <dgm:cxn modelId="{9531EFA7-4018-4CA9-9469-CC5AC0814667}" type="presOf" srcId="{D0DA18AB-6D57-42F8-A5EF-59A287235615}" destId="{57CC61AE-F18D-4425-AFE3-3FC83BFD394F}" srcOrd="0" destOrd="11" presId="urn:microsoft.com/office/officeart/2005/8/layout/process3"/>
    <dgm:cxn modelId="{1F8514AA-D46E-430C-BBF1-EBA52A42F358}" srcId="{4C7BE86A-51B4-447F-8C7B-3C71B34D93AD}" destId="{D526F3F1-1F3D-43A0-BB61-2412D9DB20DB}" srcOrd="0" destOrd="0" parTransId="{FB3D963E-B44B-4FEA-A7E0-37EB6A5F901C}" sibTransId="{E4501301-7874-49FD-8ECB-6A8FD5ADBA8F}"/>
    <dgm:cxn modelId="{AC7DB8B0-C68F-4F62-AC6D-4CD15F3106E0}" srcId="{1F64E9FF-B4EF-4764-9B52-AADC47166204}" destId="{7BC55C1D-F03C-48C5-9ABA-0D25C4585140}" srcOrd="0" destOrd="0" parTransId="{A1BE1768-7FC6-4F68-BDF7-87962A1BE96C}" sibTransId="{718C703C-0212-4514-99C4-A5DA8E8993A9}"/>
    <dgm:cxn modelId="{BFE532B2-FC77-443C-B3CC-634917D745E3}" type="presOf" srcId="{1890E2C9-BA15-4484-9733-4BD1A8548AEE}" destId="{C18DAF54-C552-43FE-864B-5D083B3CD365}" srcOrd="0" destOrd="0" presId="urn:microsoft.com/office/officeart/2005/8/layout/process3"/>
    <dgm:cxn modelId="{199470B5-0B8E-48A5-B649-29BAE6C64B7E}" type="presOf" srcId="{492EBC3B-1635-4005-8B97-4C46A7AAB37B}" destId="{D4765E7F-D042-4149-9ADC-DCD2C7063FCC}" srcOrd="0" destOrd="9" presId="urn:microsoft.com/office/officeart/2005/8/layout/process3"/>
    <dgm:cxn modelId="{5193A5B5-0955-4640-8281-872504A896BD}" srcId="{EFCACBD4-9ED2-4599-94E8-79F411519650}" destId="{BB67A445-7AFA-4B2B-BEC4-071C3955E1B5}" srcOrd="0" destOrd="0" parTransId="{6BF8B73B-9668-4DFA-9C7E-D790DE82F33D}" sibTransId="{20076FD3-A56D-4ED1-A439-5379CEF323EF}"/>
    <dgm:cxn modelId="{E96048B6-E086-424A-8673-F6EAB7465308}" type="presOf" srcId="{2780C87D-C94D-4E75-95D4-19F449CA7E74}" destId="{D4765E7F-D042-4149-9ADC-DCD2C7063FCC}" srcOrd="0" destOrd="16" presId="urn:microsoft.com/office/officeart/2005/8/layout/process3"/>
    <dgm:cxn modelId="{21B8AEB7-4AD6-4D7D-8B39-90DA2C788065}" type="presOf" srcId="{6FE6A1E4-382D-467C-8C5A-D8D494BEDD0B}" destId="{69B7CBB4-AFE1-4783-92DC-E066473B230C}" srcOrd="0" destOrd="6" presId="urn:microsoft.com/office/officeart/2005/8/layout/process3"/>
    <dgm:cxn modelId="{78CBA8B9-75E2-4683-A37F-0BEC187DF6DB}" type="presOf" srcId="{8DC13D0F-2039-4381-9D83-889A89C0F8C3}" destId="{57CC61AE-F18D-4425-AFE3-3FC83BFD394F}" srcOrd="0" destOrd="7" presId="urn:microsoft.com/office/officeart/2005/8/layout/process3"/>
    <dgm:cxn modelId="{2D92BFBA-C8AF-4243-AA9D-DC169C6F924B}" srcId="{8D434A7B-1B3A-4CD8-848C-FE16D79B60CD}" destId="{E47C46EF-EDAD-4140-99E4-17FC8627DD01}" srcOrd="0" destOrd="0" parTransId="{F24074A8-EA29-436A-808E-8DE04ADF6B8A}" sibTransId="{5FA20BDB-7481-4246-B1D0-F766FC2F43CE}"/>
    <dgm:cxn modelId="{956615BC-1CD7-448D-B522-AD59B57764CB}" type="presOf" srcId="{242E0497-2948-47F9-A3AB-0D6AB297B180}" destId="{57CC61AE-F18D-4425-AFE3-3FC83BFD394F}" srcOrd="0" destOrd="6" presId="urn:microsoft.com/office/officeart/2005/8/layout/process3"/>
    <dgm:cxn modelId="{BAAB28BE-8882-436D-B5FF-59D79FA93276}" type="presOf" srcId="{A49D1575-D045-4DF7-89D1-9FA65D50FF65}" destId="{D4765E7F-D042-4149-9ADC-DCD2C7063FCC}" srcOrd="0" destOrd="0" presId="urn:microsoft.com/office/officeart/2005/8/layout/process3"/>
    <dgm:cxn modelId="{D4FE4CC0-2F33-4022-B627-EB02E3087138}" srcId="{1890E2C9-BA15-4484-9733-4BD1A8548AEE}" destId="{8D434A7B-1B3A-4CD8-848C-FE16D79B60CD}" srcOrd="0" destOrd="0" parTransId="{5F4CF767-779D-4D2A-A838-85BC278BCDA4}" sibTransId="{C070BCF9-AD22-4B52-A438-6F2EEC10FDAB}"/>
    <dgm:cxn modelId="{6FE6E7C4-898C-47F7-895E-6D935398F87F}" srcId="{63A78FF1-35CD-4011-9897-15E1EBDD0CC8}" destId="{EFCACBD4-9ED2-4599-94E8-79F411519650}" srcOrd="5" destOrd="0" parTransId="{F1BFD019-AEF6-4182-8227-FF92FDDE0606}" sibTransId="{94F0BC65-5A45-4554-BEDB-01A18D89B759}"/>
    <dgm:cxn modelId="{05663AC5-0109-408C-85E7-341EDE1B8073}" type="presOf" srcId="{08F64A2F-8B33-49EF-8B7D-F231C931C301}" destId="{C6D60C45-2391-4544-AC22-234192CDED6C}" srcOrd="1" destOrd="0" presId="urn:microsoft.com/office/officeart/2005/8/layout/process3"/>
    <dgm:cxn modelId="{6FA9ABC6-91B5-45BE-999E-A6A93708AF5C}" srcId="{63A78FF1-35CD-4011-9897-15E1EBDD0CC8}" destId="{A49D1575-D045-4DF7-89D1-9FA65D50FF65}" srcOrd="0" destOrd="0" parTransId="{A5421116-DE73-4AE6-80DD-6395A2D92568}" sibTransId="{3C48A031-22A9-4C50-A7BC-18BFC9CFCA8A}"/>
    <dgm:cxn modelId="{3D43A1C9-D056-4D14-8DF4-C5D76FD790E5}" srcId="{63A78FF1-35CD-4011-9897-15E1EBDD0CC8}" destId="{4C7BE86A-51B4-447F-8C7B-3C71B34D93AD}" srcOrd="7" destOrd="0" parTransId="{F7A2A3E1-3502-4F11-AEDD-6CA25468651D}" sibTransId="{83414E17-3288-4A84-AAD3-E55DFD6B507D}"/>
    <dgm:cxn modelId="{A9FD22CC-F1BE-446B-A39B-3AC401C8CDCA}" srcId="{08F64A2F-8B33-49EF-8B7D-F231C931C301}" destId="{B2807090-7078-45DF-92F5-127474F770BF}" srcOrd="0" destOrd="0" parTransId="{D36A8BBB-037A-4F5B-9D7C-FDFD4847C8C7}" sibTransId="{FD6BCEFD-4D15-4FE3-B5F7-F47DBAE3D124}"/>
    <dgm:cxn modelId="{8BDD43D3-6E97-4280-8B85-736ECE49F156}" type="presOf" srcId="{C925E8E7-40D3-4FE9-84DE-526B87FAB6DF}" destId="{D4765E7F-D042-4149-9ADC-DCD2C7063FCC}" srcOrd="0" destOrd="3" presId="urn:microsoft.com/office/officeart/2005/8/layout/process3"/>
    <dgm:cxn modelId="{F717DDDA-F6DC-49C3-A7A1-DC6E1A4258AE}" srcId="{4339E5F5-7B68-4DB0-8604-15094B1F9640}" destId="{EA992BB0-25FA-45D6-A2A7-9CB10FFF1451}" srcOrd="0" destOrd="0" parTransId="{DCEFCBF9-069F-4DFC-B639-8831A3055281}" sibTransId="{9040A535-4FF8-4F5B-8540-06C4033F39A1}"/>
    <dgm:cxn modelId="{6FA429DE-618A-41AF-BCD7-57E5FFEF3B95}" type="presOf" srcId="{A5FDF7C3-5C8A-4B96-A850-A0113EF7E961}" destId="{D4765E7F-D042-4149-9ADC-DCD2C7063FCC}" srcOrd="0" destOrd="13" presId="urn:microsoft.com/office/officeart/2005/8/layout/process3"/>
    <dgm:cxn modelId="{9EA1F9E0-9773-41F7-9E9C-7BB10AB3345D}" type="presOf" srcId="{EFCACBD4-9ED2-4599-94E8-79F411519650}" destId="{D4765E7F-D042-4149-9ADC-DCD2C7063FCC}" srcOrd="0" destOrd="10" presId="urn:microsoft.com/office/officeart/2005/8/layout/process3"/>
    <dgm:cxn modelId="{D06E59E4-68B6-4C21-A8FF-422D9E29CF67}" type="presOf" srcId="{3F3181DF-7460-4D40-BAE4-188CED634EA4}" destId="{57CC61AE-F18D-4425-AFE3-3FC83BFD394F}" srcOrd="0" destOrd="1" presId="urn:microsoft.com/office/officeart/2005/8/layout/process3"/>
    <dgm:cxn modelId="{081BA8E9-6403-4576-A8C3-B65742CBED63}" type="presOf" srcId="{6C81B428-B16F-48A7-A734-145E17A07DD9}" destId="{D4765E7F-D042-4149-9ADC-DCD2C7063FCC}" srcOrd="0" destOrd="2" presId="urn:microsoft.com/office/officeart/2005/8/layout/process3"/>
    <dgm:cxn modelId="{F667D6EB-1CE9-430A-89D8-7F360147075F}" srcId="{08F64A2F-8B33-49EF-8B7D-F231C931C301}" destId="{4339E5F5-7B68-4DB0-8604-15094B1F9640}" srcOrd="1" destOrd="0" parTransId="{D15454DF-8ED0-4E5C-AF7B-10F28B9C0D44}" sibTransId="{07688FCF-6E98-4459-A067-D7A31BB7E32A}"/>
    <dgm:cxn modelId="{09DC46EE-5CB7-4DA1-BFEA-D4ADDE3773AA}" type="presOf" srcId="{C8079E55-9F61-4791-83A2-E49D0EB5D4B8}" destId="{D4765E7F-D042-4149-9ADC-DCD2C7063FCC}" srcOrd="0" destOrd="7" presId="urn:microsoft.com/office/officeart/2005/8/layout/process3"/>
    <dgm:cxn modelId="{75F786EE-D7C2-426B-8B0F-5F0E7ABE36A8}" srcId="{1890E2C9-BA15-4484-9733-4BD1A8548AEE}" destId="{1F64E9FF-B4EF-4764-9B52-AADC47166204}" srcOrd="2" destOrd="0" parTransId="{F76BEB4A-ED69-417D-99A7-7F33B1BBA304}" sibTransId="{A37067B0-6BEE-45A3-992D-0597E97533EE}"/>
    <dgm:cxn modelId="{CC479EEE-4401-4F44-9A6D-8203FC3F929B}" srcId="{9FC7AE7D-9ECC-49CA-9BFC-2FD32278F557}" destId="{C72C4865-322B-4E51-B32A-197BE9246014}" srcOrd="0" destOrd="0" parTransId="{293EC4F9-DF70-49FE-BDA5-68E0D6232B55}" sibTransId="{7F2C60F8-EF63-491D-B30D-BFE36C443463}"/>
    <dgm:cxn modelId="{2FAFA7F2-D5BB-4E4B-81B7-32EA3AB9D933}" type="presOf" srcId="{261C5223-AB3C-4499-AB93-4972849D9381}" destId="{497C30E9-5701-47B8-872F-9535BEE02F59}" srcOrd="0" destOrd="0" presId="urn:microsoft.com/office/officeart/2005/8/layout/process3"/>
    <dgm:cxn modelId="{E8502BF3-30AE-4D27-A2FF-F2051826D8BF}" srcId="{2C44DC4D-A3A8-4702-9BA5-D3756F73B64F}" destId="{D0DA18AB-6D57-42F8-A5EF-59A287235615}" srcOrd="0" destOrd="0" parTransId="{E1CCBE7B-6BD8-4D72-81C2-0957EB35E683}" sibTransId="{B5B7A904-5AEF-4C75-AB5E-BDFE771B9D97}"/>
    <dgm:cxn modelId="{050789F3-B0F4-4B94-9B1A-F75B35A4FCFC}" srcId="{2C44DC4D-A3A8-4702-9BA5-D3756F73B64F}" destId="{13A95E2E-9971-4AA0-AEEC-610985B296CD}" srcOrd="1" destOrd="0" parTransId="{C0D9010D-CD34-4448-9942-1A9F899B7AC0}" sibTransId="{4EFC9B3E-B00D-460C-AA64-BD0DFA5A5A99}"/>
    <dgm:cxn modelId="{37F5D2F7-9BD8-462F-BEB9-01063CE0807C}" srcId="{C8079E55-9F61-4791-83A2-E49D0EB5D4B8}" destId="{251CA9B0-6C4A-41BD-B8D0-F6E3C5D5825D}" srcOrd="0" destOrd="0" parTransId="{3A81477C-EFCB-4E2A-A6D7-C9DC01C70BCE}" sibTransId="{C6FECAFB-AA94-4E92-97E4-05E29048A013}"/>
    <dgm:cxn modelId="{3E0DDDF7-123B-4ED9-8E12-8EB524D6D807}" srcId="{242E0497-2948-47F9-A3AB-0D6AB297B180}" destId="{A4CADDA5-8877-4815-A048-C6800DFD62EF}" srcOrd="2" destOrd="0" parTransId="{3A587C9E-1229-4B58-B6DE-F7FD4304FC08}" sibTransId="{E9297373-A443-44EE-B7BF-AD76D303CD29}"/>
    <dgm:cxn modelId="{DDCFE6F9-0227-40F4-BAF2-35CFE4C1E2D5}" type="presOf" srcId="{EDAEFC6E-745B-4214-AEA0-C49C7E8C90B2}" destId="{D4765E7F-D042-4149-9ADC-DCD2C7063FCC}" srcOrd="0" destOrd="1" presId="urn:microsoft.com/office/officeart/2005/8/layout/process3"/>
    <dgm:cxn modelId="{A1ABAFFE-8D8B-489F-ADF4-EF143B772DFE}" srcId="{C925E8E7-40D3-4FE9-84DE-526B87FAB6DF}" destId="{615100F4-98DB-4A1D-A430-39C546219212}" srcOrd="1" destOrd="0" parTransId="{E8979536-667E-459F-9F08-1932EFBCAE93}" sibTransId="{6FAFC2C4-B686-4AA1-8D68-B0534CB60D4A}"/>
    <dgm:cxn modelId="{A52F24FF-D732-47DA-8690-B2D21773A70E}" type="presOf" srcId="{1890E2C9-BA15-4484-9733-4BD1A8548AEE}" destId="{1D8EB1C7-85CB-4F07-84F6-D5F212DDA7C4}" srcOrd="1" destOrd="0" presId="urn:microsoft.com/office/officeart/2005/8/layout/process3"/>
    <dgm:cxn modelId="{B01DF345-4948-49E4-820A-0F144C53BDE5}" type="presParOf" srcId="{F2158992-689E-48A7-AED5-CE8DB2841B20}" destId="{3C157307-0190-412C-B0F5-4E88F361E26F}" srcOrd="0" destOrd="0" presId="urn:microsoft.com/office/officeart/2005/8/layout/process3"/>
    <dgm:cxn modelId="{DEF78491-CADC-48F5-99F2-7650D575AF3A}" type="presParOf" srcId="{3C157307-0190-412C-B0F5-4E88F361E26F}" destId="{A071359E-1461-4FDE-BCA7-17CEC3D7B4B7}" srcOrd="0" destOrd="0" presId="urn:microsoft.com/office/officeart/2005/8/layout/process3"/>
    <dgm:cxn modelId="{276EBE81-B470-4604-852A-EC1EF82096E8}" type="presParOf" srcId="{3C157307-0190-412C-B0F5-4E88F361E26F}" destId="{54A4799B-E898-41E1-9E65-8D49E04433C8}" srcOrd="1" destOrd="0" presId="urn:microsoft.com/office/officeart/2005/8/layout/process3"/>
    <dgm:cxn modelId="{3D014398-9D7D-4F01-BC05-2CF46E637BA3}" type="presParOf" srcId="{3C157307-0190-412C-B0F5-4E88F361E26F}" destId="{D4765E7F-D042-4149-9ADC-DCD2C7063FCC}" srcOrd="2" destOrd="0" presId="urn:microsoft.com/office/officeart/2005/8/layout/process3"/>
    <dgm:cxn modelId="{F1DAE67C-B78F-4118-A366-AF0225FC6763}" type="presParOf" srcId="{F2158992-689E-48A7-AED5-CE8DB2841B20}" destId="{C8F1684A-1231-4E98-AB7D-A18290391901}" srcOrd="1" destOrd="0" presId="urn:microsoft.com/office/officeart/2005/8/layout/process3"/>
    <dgm:cxn modelId="{B28476DD-E5C1-47B4-958D-79ED78F5C4AD}" type="presParOf" srcId="{C8F1684A-1231-4E98-AB7D-A18290391901}" destId="{996DBD1C-6041-4012-8FE4-D5B887B7BF9F}" srcOrd="0" destOrd="0" presId="urn:microsoft.com/office/officeart/2005/8/layout/process3"/>
    <dgm:cxn modelId="{6A7999A2-3732-4104-B3E4-C186422456B3}" type="presParOf" srcId="{F2158992-689E-48A7-AED5-CE8DB2841B20}" destId="{78464A7B-26E9-46C3-9E2B-D0506B74279F}" srcOrd="2" destOrd="0" presId="urn:microsoft.com/office/officeart/2005/8/layout/process3"/>
    <dgm:cxn modelId="{088A8D2A-A022-4C53-A39C-8550B5D402ED}" type="presParOf" srcId="{78464A7B-26E9-46C3-9E2B-D0506B74279F}" destId="{0786BBB2-275E-43C5-A7AF-6CD863277DF5}" srcOrd="0" destOrd="0" presId="urn:microsoft.com/office/officeart/2005/8/layout/process3"/>
    <dgm:cxn modelId="{3E5B2276-5B56-46FD-8AC2-5C120F5B63E0}" type="presParOf" srcId="{78464A7B-26E9-46C3-9E2B-D0506B74279F}" destId="{C6D60C45-2391-4544-AC22-234192CDED6C}" srcOrd="1" destOrd="0" presId="urn:microsoft.com/office/officeart/2005/8/layout/process3"/>
    <dgm:cxn modelId="{EEFA016F-CFB1-4113-A0B8-4D671038FA76}" type="presParOf" srcId="{78464A7B-26E9-46C3-9E2B-D0506B74279F}" destId="{57CC61AE-F18D-4425-AFE3-3FC83BFD394F}" srcOrd="2" destOrd="0" presId="urn:microsoft.com/office/officeart/2005/8/layout/process3"/>
    <dgm:cxn modelId="{70DFE170-419C-4D8F-8DFF-BF7D4675AE92}" type="presParOf" srcId="{F2158992-689E-48A7-AED5-CE8DB2841B20}" destId="{497C30E9-5701-47B8-872F-9535BEE02F59}" srcOrd="3" destOrd="0" presId="urn:microsoft.com/office/officeart/2005/8/layout/process3"/>
    <dgm:cxn modelId="{EADE2B36-58C6-4F58-9B28-8E9CFE10A81C}" type="presParOf" srcId="{497C30E9-5701-47B8-872F-9535BEE02F59}" destId="{B5A5BFE9-8508-43B7-B1DA-6FE6C2100250}" srcOrd="0" destOrd="0" presId="urn:microsoft.com/office/officeart/2005/8/layout/process3"/>
    <dgm:cxn modelId="{28EB5870-F4A1-4483-8C9C-CBAC4A1697BE}" type="presParOf" srcId="{F2158992-689E-48A7-AED5-CE8DB2841B20}" destId="{9D1A9B86-651F-456D-928D-A682065D35E1}" srcOrd="4" destOrd="0" presId="urn:microsoft.com/office/officeart/2005/8/layout/process3"/>
    <dgm:cxn modelId="{3FF34E26-5DED-492D-BA49-5A129A4BACBA}" type="presParOf" srcId="{9D1A9B86-651F-456D-928D-A682065D35E1}" destId="{C18DAF54-C552-43FE-864B-5D083B3CD365}" srcOrd="0" destOrd="0" presId="urn:microsoft.com/office/officeart/2005/8/layout/process3"/>
    <dgm:cxn modelId="{B1E1993F-7932-4529-8740-51C59080331B}" type="presParOf" srcId="{9D1A9B86-651F-456D-928D-A682065D35E1}" destId="{1D8EB1C7-85CB-4F07-84F6-D5F212DDA7C4}" srcOrd="1" destOrd="0" presId="urn:microsoft.com/office/officeart/2005/8/layout/process3"/>
    <dgm:cxn modelId="{FAFA8BC1-433F-43F8-8468-63164CF48202}" type="presParOf" srcId="{9D1A9B86-651F-456D-928D-A682065D35E1}" destId="{69B7CBB4-AFE1-4783-92DC-E066473B230C}" srcOrd="2" destOrd="0" presId="urn:microsoft.com/office/officeart/2005/8/layout/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5742279-1EBF-49F2-8E71-3E9BF300BAD4}" type="doc">
      <dgm:prSet loTypeId="urn:microsoft.com/office/officeart/2005/8/layout/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685F914-BF15-4C90-8083-B79039C05C77}">
      <dgm:prSet phldrT="[Text]" custT="1"/>
      <dgm:spPr/>
      <dgm:t>
        <a:bodyPr/>
        <a:lstStyle/>
        <a:p>
          <a:r>
            <a:rPr lang="en-US" sz="1100"/>
            <a:t>Get-</a:t>
          </a:r>
          <a:r>
            <a:rPr lang="en-US" sz="1100" err="1"/>
            <a:t>AzDcrListAll</a:t>
          </a:r>
          <a:endParaRPr lang="en-US" sz="1100"/>
        </a:p>
      </dgm:t>
    </dgm:pt>
    <dgm:pt modelId="{DFC3A789-2882-49EA-91EA-C194880FAAAC}" type="parTrans" cxnId="{3CC04175-4D43-49A8-9D76-2846EB1C0892}">
      <dgm:prSet/>
      <dgm:spPr/>
      <dgm:t>
        <a:bodyPr/>
        <a:lstStyle/>
        <a:p>
          <a:endParaRPr lang="en-US" sz="1100"/>
        </a:p>
      </dgm:t>
    </dgm:pt>
    <dgm:pt modelId="{6D60CACB-07D9-4D5B-A12F-0D1CCC9D55DD}" type="sibTrans" cxnId="{3CC04175-4D43-49A8-9D76-2846EB1C0892}">
      <dgm:prSet/>
      <dgm:spPr/>
      <dgm:t>
        <a:bodyPr/>
        <a:lstStyle/>
        <a:p>
          <a:endParaRPr lang="en-US" sz="1100"/>
        </a:p>
      </dgm:t>
    </dgm:pt>
    <dgm:pt modelId="{37F9B046-B804-47CE-8C9D-812986B2B6EF}">
      <dgm:prSet phldrT="[Text]" custT="1"/>
      <dgm:spPr/>
      <dgm:t>
        <a:bodyPr/>
        <a:lstStyle/>
        <a:p>
          <a:r>
            <a:rPr lang="en-US" sz="1100"/>
            <a:t>Update-</a:t>
          </a:r>
          <a:r>
            <a:rPr lang="en-US" sz="1100" err="1"/>
            <a:t>AzDataCollectionRuleResetTransformKqlDefault</a:t>
          </a:r>
          <a:endParaRPr lang="en-US" sz="1100"/>
        </a:p>
      </dgm:t>
    </dgm:pt>
    <dgm:pt modelId="{9CA8D22F-5799-49D2-9F1C-AB92DD0FD118}" type="parTrans" cxnId="{3595ABE5-42C7-4A6B-93C4-9BE8B34D378F}">
      <dgm:prSet/>
      <dgm:spPr/>
      <dgm:t>
        <a:bodyPr/>
        <a:lstStyle/>
        <a:p>
          <a:endParaRPr lang="en-US" sz="1100"/>
        </a:p>
      </dgm:t>
    </dgm:pt>
    <dgm:pt modelId="{E044E0B9-955F-4CA9-9A3B-36CC37B9EB48}" type="sibTrans" cxnId="{3595ABE5-42C7-4A6B-93C4-9BE8B34D378F}">
      <dgm:prSet/>
      <dgm:spPr/>
      <dgm:t>
        <a:bodyPr/>
        <a:lstStyle/>
        <a:p>
          <a:endParaRPr lang="en-US" sz="1100"/>
        </a:p>
      </dgm:t>
    </dgm:pt>
    <dgm:pt modelId="{87DA6670-2015-42CB-B37F-145B08B3ACF5}">
      <dgm:prSet phldrT="[Text]" custT="1"/>
      <dgm:spPr/>
      <dgm:t>
        <a:bodyPr/>
        <a:lstStyle/>
        <a:p>
          <a:r>
            <a:rPr lang="en-US" sz="1100"/>
            <a:t>Update-</a:t>
          </a:r>
          <a:r>
            <a:rPr lang="en-US" sz="1100" err="1"/>
            <a:t>AzDataCollectionRuleTransformKql</a:t>
          </a:r>
          <a:endParaRPr lang="en-US" sz="1100"/>
        </a:p>
      </dgm:t>
    </dgm:pt>
    <dgm:pt modelId="{15E17FC1-425B-46C8-A387-41F7F178A122}" type="parTrans" cxnId="{D9CD9A18-0C93-4D51-B5AF-585B191A53DC}">
      <dgm:prSet/>
      <dgm:spPr/>
      <dgm:t>
        <a:bodyPr/>
        <a:lstStyle/>
        <a:p>
          <a:endParaRPr lang="en-US" sz="1100"/>
        </a:p>
      </dgm:t>
    </dgm:pt>
    <dgm:pt modelId="{9D5528F4-D5B1-458A-8D7C-256CD23C0C52}" type="sibTrans" cxnId="{D9CD9A18-0C93-4D51-B5AF-585B191A53DC}">
      <dgm:prSet/>
      <dgm:spPr/>
      <dgm:t>
        <a:bodyPr/>
        <a:lstStyle/>
        <a:p>
          <a:endParaRPr lang="en-US" sz="1100"/>
        </a:p>
      </dgm:t>
    </dgm:pt>
    <dgm:pt modelId="{447478F3-9E24-4D37-89BA-5A437E2E0ADA}">
      <dgm:prSet phldrT="[Text]" custT="1"/>
      <dgm:spPr/>
      <dgm:t>
        <a:bodyPr/>
        <a:lstStyle/>
        <a:p>
          <a:r>
            <a:rPr lang="en-US" sz="1100"/>
            <a:t>Get-</a:t>
          </a:r>
          <a:r>
            <a:rPr lang="en-US" sz="1100" err="1"/>
            <a:t>AzAccessTokenManagement</a:t>
          </a:r>
          <a:endParaRPr lang="en-US" sz="1100"/>
        </a:p>
      </dgm:t>
    </dgm:pt>
    <dgm:pt modelId="{D56995C4-40B7-4269-AB75-A2E722ECE2D9}" type="parTrans" cxnId="{595F9620-A121-4DD3-85DF-38A37ABE36CD}">
      <dgm:prSet/>
      <dgm:spPr/>
      <dgm:t>
        <a:bodyPr/>
        <a:lstStyle/>
        <a:p>
          <a:endParaRPr lang="en-US" sz="1100"/>
        </a:p>
      </dgm:t>
    </dgm:pt>
    <dgm:pt modelId="{8F310398-2E8D-4FA0-8CB3-64E03E719CBD}" type="sibTrans" cxnId="{595F9620-A121-4DD3-85DF-38A37ABE36CD}">
      <dgm:prSet/>
      <dgm:spPr/>
      <dgm:t>
        <a:bodyPr/>
        <a:lstStyle/>
        <a:p>
          <a:endParaRPr lang="en-US" sz="1100"/>
        </a:p>
      </dgm:t>
    </dgm:pt>
    <dgm:pt modelId="{C63D96FA-4463-4754-9DD1-8B1BB9F1786C}">
      <dgm:prSet phldrT="[Text]" custT="1"/>
      <dgm:spPr/>
      <dgm:t>
        <a:bodyPr/>
        <a:lstStyle/>
        <a:p>
          <a:r>
            <a:rPr lang="en-US" sz="1100"/>
            <a:t>Delete-</a:t>
          </a:r>
          <a:r>
            <a:rPr lang="en-US" sz="1100" err="1"/>
            <a:t>AzLogAnalyticsCustomLogTables</a:t>
          </a:r>
          <a:endParaRPr lang="en-US" sz="1100"/>
        </a:p>
      </dgm:t>
    </dgm:pt>
    <dgm:pt modelId="{D5EF695A-F242-4F8D-AEE9-9395436EC3BC}" type="parTrans" cxnId="{B183B06E-49A7-49AB-9E74-6E5C136636D5}">
      <dgm:prSet/>
      <dgm:spPr/>
      <dgm:t>
        <a:bodyPr/>
        <a:lstStyle/>
        <a:p>
          <a:endParaRPr lang="en-US" sz="1100"/>
        </a:p>
      </dgm:t>
    </dgm:pt>
    <dgm:pt modelId="{9085CC65-111A-47E1-A008-1F2A3C7CBCEB}" type="sibTrans" cxnId="{B183B06E-49A7-49AB-9E74-6E5C136636D5}">
      <dgm:prSet/>
      <dgm:spPr/>
      <dgm:t>
        <a:bodyPr/>
        <a:lstStyle/>
        <a:p>
          <a:endParaRPr lang="en-US" sz="1100"/>
        </a:p>
      </dgm:t>
    </dgm:pt>
    <dgm:pt modelId="{6987BDE3-E7C0-4EE6-85E3-B47B82108A98}">
      <dgm:prSet phldrT="[Text]" custT="1"/>
      <dgm:spPr/>
      <dgm:t>
        <a:bodyPr/>
        <a:lstStyle/>
        <a:p>
          <a:r>
            <a:rPr lang="en-US" sz="1100"/>
            <a:t>Delete-</a:t>
          </a:r>
          <a:r>
            <a:rPr lang="en-US" sz="1100" err="1"/>
            <a:t>AzDataCollectionRules</a:t>
          </a:r>
          <a:endParaRPr lang="en-US" sz="1100"/>
        </a:p>
      </dgm:t>
    </dgm:pt>
    <dgm:pt modelId="{011E9593-5BED-4CDF-9D2A-E2182C658740}" type="parTrans" cxnId="{B034F808-1828-43BE-BA50-CBF817AA2C26}">
      <dgm:prSet/>
      <dgm:spPr/>
      <dgm:t>
        <a:bodyPr/>
        <a:lstStyle/>
        <a:p>
          <a:endParaRPr lang="en-US" sz="1100"/>
        </a:p>
      </dgm:t>
    </dgm:pt>
    <dgm:pt modelId="{7F4C4588-B9C0-46DA-B5BF-6FF4135A18F4}" type="sibTrans" cxnId="{B034F808-1828-43BE-BA50-CBF817AA2C26}">
      <dgm:prSet/>
      <dgm:spPr/>
      <dgm:t>
        <a:bodyPr/>
        <a:lstStyle/>
        <a:p>
          <a:endParaRPr lang="en-US" sz="1100"/>
        </a:p>
      </dgm:t>
    </dgm:pt>
    <dgm:pt modelId="{D08E9EFC-29A9-4539-BAD0-2E3F119CD682}">
      <dgm:prSet custT="1"/>
      <dgm:spPr/>
      <dgm:t>
        <a:bodyPr/>
        <a:lstStyle/>
        <a:p>
          <a:r>
            <a:rPr lang="en-US" sz="1100"/>
            <a:t>Get-</a:t>
          </a:r>
          <a:r>
            <a:rPr lang="en-US" sz="1100" err="1"/>
            <a:t>AzDcrDceDetails</a:t>
          </a:r>
          <a:endParaRPr lang="en-US" sz="1100"/>
        </a:p>
      </dgm:t>
    </dgm:pt>
    <dgm:pt modelId="{B621D125-B0F1-4598-9BE6-24AD5158B070}" type="parTrans" cxnId="{C6E10C46-6ECC-441C-9864-546D38F16A2A}">
      <dgm:prSet/>
      <dgm:spPr/>
      <dgm:t>
        <a:bodyPr/>
        <a:lstStyle/>
        <a:p>
          <a:endParaRPr lang="en-US" sz="1100"/>
        </a:p>
      </dgm:t>
    </dgm:pt>
    <dgm:pt modelId="{EF4F8D57-A82B-41FA-A175-C8A4843AB99B}" type="sibTrans" cxnId="{C6E10C46-6ECC-441C-9864-546D38F16A2A}">
      <dgm:prSet/>
      <dgm:spPr/>
      <dgm:t>
        <a:bodyPr/>
        <a:lstStyle/>
        <a:p>
          <a:endParaRPr lang="en-US" sz="1100"/>
        </a:p>
      </dgm:t>
    </dgm:pt>
    <dgm:pt modelId="{379403BD-BE59-408C-B40F-E1648B3AB528}">
      <dgm:prSet phldrT="[Text]" custT="1"/>
      <dgm:spPr/>
      <dgm:t>
        <a:bodyPr/>
        <a:lstStyle/>
        <a:p>
          <a:r>
            <a:rPr lang="en-US" sz="1100"/>
            <a:t>Find </a:t>
          </a:r>
          <a:r>
            <a:rPr lang="en-US" sz="1100" err="1"/>
            <a:t>DCE</a:t>
          </a:r>
          <a:r>
            <a:rPr lang="en-US" sz="1100"/>
            <a:t>/DCR using ARG</a:t>
          </a:r>
        </a:p>
      </dgm:t>
    </dgm:pt>
    <dgm:pt modelId="{124458A5-1BBD-4FA4-A454-3A525F114546}" type="parTrans" cxnId="{8AEAFACE-0D17-4FBE-8CCE-0AD5783BCEE5}">
      <dgm:prSet/>
      <dgm:spPr/>
      <dgm:t>
        <a:bodyPr/>
        <a:lstStyle/>
        <a:p>
          <a:endParaRPr lang="en-US" sz="1100"/>
        </a:p>
      </dgm:t>
    </dgm:pt>
    <dgm:pt modelId="{48C4A8D8-D3D7-4E66-AA65-57985ED0A953}" type="sibTrans" cxnId="{8AEAFACE-0D17-4FBE-8CCE-0AD5783BCEE5}">
      <dgm:prSet/>
      <dgm:spPr/>
      <dgm:t>
        <a:bodyPr/>
        <a:lstStyle/>
        <a:p>
          <a:endParaRPr lang="en-US" sz="1100"/>
        </a:p>
      </dgm:t>
    </dgm:pt>
    <dgm:pt modelId="{895A9C22-1CEF-4E35-BBE9-2C174C86D00D}">
      <dgm:prSet custT="1"/>
      <dgm:spPr/>
      <dgm:t>
        <a:bodyPr/>
        <a:lstStyle/>
        <a:p>
          <a:endParaRPr lang="en-US" sz="1100"/>
        </a:p>
      </dgm:t>
    </dgm:pt>
    <dgm:pt modelId="{03B00FC1-0215-4978-9203-9EBCE40E1D66}" type="parTrans" cxnId="{4D862B2A-9F3E-454F-893B-59476770BC56}">
      <dgm:prSet/>
      <dgm:spPr/>
      <dgm:t>
        <a:bodyPr/>
        <a:lstStyle/>
        <a:p>
          <a:endParaRPr lang="en-US" sz="1100"/>
        </a:p>
      </dgm:t>
    </dgm:pt>
    <dgm:pt modelId="{767E856B-B9F6-4483-8B25-15250204D14C}" type="sibTrans" cxnId="{4D862B2A-9F3E-454F-893B-59476770BC56}">
      <dgm:prSet/>
      <dgm:spPr/>
      <dgm:t>
        <a:bodyPr/>
        <a:lstStyle/>
        <a:p>
          <a:endParaRPr lang="en-US" sz="1100"/>
        </a:p>
      </dgm:t>
    </dgm:pt>
    <dgm:pt modelId="{6A26F8BF-F6AB-4A8B-A32F-F4459B8A35DB}">
      <dgm:prSet phldrT="[Text]" custT="1"/>
      <dgm:spPr/>
      <dgm:t>
        <a:bodyPr/>
        <a:lstStyle/>
        <a:p>
          <a:r>
            <a:rPr lang="en-US" sz="1100"/>
            <a:t>Transformation</a:t>
          </a:r>
        </a:p>
      </dgm:t>
    </dgm:pt>
    <dgm:pt modelId="{E32A91FC-54A1-4D47-A1EC-C873362E56E5}" type="parTrans" cxnId="{19892D97-003E-47E5-A6A8-5DADF0EBA7AC}">
      <dgm:prSet/>
      <dgm:spPr/>
      <dgm:t>
        <a:bodyPr/>
        <a:lstStyle/>
        <a:p>
          <a:endParaRPr lang="en-US" sz="1100"/>
        </a:p>
      </dgm:t>
    </dgm:pt>
    <dgm:pt modelId="{D10013DC-F730-41B1-A387-AA3070B88D0E}" type="sibTrans" cxnId="{19892D97-003E-47E5-A6A8-5DADF0EBA7AC}">
      <dgm:prSet/>
      <dgm:spPr/>
      <dgm:t>
        <a:bodyPr/>
        <a:lstStyle/>
        <a:p>
          <a:endParaRPr lang="en-US" sz="1100"/>
        </a:p>
      </dgm:t>
    </dgm:pt>
    <dgm:pt modelId="{A1746E25-24F9-481B-8A86-09A5CD51D3E5}">
      <dgm:prSet phldrT="[Text]" custT="1"/>
      <dgm:spPr/>
      <dgm:t>
        <a:bodyPr/>
        <a:lstStyle/>
        <a:p>
          <a:r>
            <a:rPr lang="en-US" sz="1100"/>
            <a:t>Get-</a:t>
          </a:r>
          <a:r>
            <a:rPr lang="en-US" sz="1100" err="1"/>
            <a:t>AzDataCollectionRuleTransformKql</a:t>
          </a:r>
          <a:endParaRPr lang="en-US" sz="1100"/>
        </a:p>
      </dgm:t>
    </dgm:pt>
    <dgm:pt modelId="{DF3F08C2-AA1C-45B5-A8C8-A978466D40D4}" type="parTrans" cxnId="{4A9A1D10-250F-4F0B-B727-6B18D48B1BAA}">
      <dgm:prSet/>
      <dgm:spPr/>
      <dgm:t>
        <a:bodyPr/>
        <a:lstStyle/>
        <a:p>
          <a:endParaRPr lang="en-US" sz="1100"/>
        </a:p>
      </dgm:t>
    </dgm:pt>
    <dgm:pt modelId="{84020243-218C-4478-B950-E1430558743B}" type="sibTrans" cxnId="{4A9A1D10-250F-4F0B-B727-6B18D48B1BAA}">
      <dgm:prSet/>
      <dgm:spPr/>
      <dgm:t>
        <a:bodyPr/>
        <a:lstStyle/>
        <a:p>
          <a:endParaRPr lang="en-US" sz="1100"/>
        </a:p>
      </dgm:t>
    </dgm:pt>
    <dgm:pt modelId="{4BC96AF7-DCDC-4D15-8362-E93557F6928A}">
      <dgm:prSet phldrT="[Text]" custT="1"/>
      <dgm:spPr/>
      <dgm:t>
        <a:bodyPr/>
        <a:lstStyle/>
        <a:p>
          <a:r>
            <a:rPr lang="en-US" sz="1100"/>
            <a:t>Security (token REST)</a:t>
          </a:r>
        </a:p>
      </dgm:t>
    </dgm:pt>
    <dgm:pt modelId="{D3F7020B-B5C2-4464-B4F5-D7A1B70BB816}" type="parTrans" cxnId="{56532EB3-C882-48F3-B594-4645AF4C36B1}">
      <dgm:prSet/>
      <dgm:spPr/>
      <dgm:t>
        <a:bodyPr/>
        <a:lstStyle/>
        <a:p>
          <a:endParaRPr lang="en-US" sz="1100"/>
        </a:p>
      </dgm:t>
    </dgm:pt>
    <dgm:pt modelId="{07F81068-5AA7-49D8-A156-455D68667C49}" type="sibTrans" cxnId="{56532EB3-C882-48F3-B594-4645AF4C36B1}">
      <dgm:prSet/>
      <dgm:spPr/>
      <dgm:t>
        <a:bodyPr/>
        <a:lstStyle/>
        <a:p>
          <a:endParaRPr lang="en-US" sz="1100"/>
        </a:p>
      </dgm:t>
    </dgm:pt>
    <dgm:pt modelId="{01DFF271-6F62-4912-B671-0CC20E579D17}">
      <dgm:prSet phldrT="[Text]" custT="1"/>
      <dgm:spPr/>
      <dgm:t>
        <a:bodyPr/>
        <a:lstStyle/>
        <a:p>
          <a:endParaRPr lang="en-US" sz="1100"/>
        </a:p>
      </dgm:t>
    </dgm:pt>
    <dgm:pt modelId="{7FB12D4F-1E2E-4871-9B83-2561135BFFAA}" type="parTrans" cxnId="{C4981CEB-527D-4A77-BC4F-CB16103A92C2}">
      <dgm:prSet/>
      <dgm:spPr/>
      <dgm:t>
        <a:bodyPr/>
        <a:lstStyle/>
        <a:p>
          <a:endParaRPr lang="en-US" sz="1100"/>
        </a:p>
      </dgm:t>
    </dgm:pt>
    <dgm:pt modelId="{95F00A02-2148-4EDD-AAA7-29568FCFE673}" type="sibTrans" cxnId="{C4981CEB-527D-4A77-BC4F-CB16103A92C2}">
      <dgm:prSet/>
      <dgm:spPr/>
      <dgm:t>
        <a:bodyPr/>
        <a:lstStyle/>
        <a:p>
          <a:endParaRPr lang="en-US" sz="1100"/>
        </a:p>
      </dgm:t>
    </dgm:pt>
    <dgm:pt modelId="{59008EF3-4A8C-4E68-A8FE-F9366A1E1788}">
      <dgm:prSet phldrT="[Text]" custT="1"/>
      <dgm:spPr/>
      <dgm:t>
        <a:bodyPr/>
        <a:lstStyle/>
        <a:p>
          <a:endParaRPr lang="en-US" sz="1100"/>
        </a:p>
      </dgm:t>
    </dgm:pt>
    <dgm:pt modelId="{316C5FFE-24DC-480D-8206-135E23B47D03}" type="parTrans" cxnId="{52F67E8E-EE47-4707-A812-6691CF3BF918}">
      <dgm:prSet/>
      <dgm:spPr/>
      <dgm:t>
        <a:bodyPr/>
        <a:lstStyle/>
        <a:p>
          <a:endParaRPr lang="en-US" sz="1100"/>
        </a:p>
      </dgm:t>
    </dgm:pt>
    <dgm:pt modelId="{FDDBAA08-FB8E-4A4B-A45D-9E7975AB869A}" type="sibTrans" cxnId="{52F67E8E-EE47-4707-A812-6691CF3BF918}">
      <dgm:prSet/>
      <dgm:spPr/>
      <dgm:t>
        <a:bodyPr/>
        <a:lstStyle/>
        <a:p>
          <a:endParaRPr lang="en-US" sz="1100"/>
        </a:p>
      </dgm:t>
    </dgm:pt>
    <dgm:pt modelId="{E0600F8C-5A55-4EF2-A762-0B17FE61FE1A}">
      <dgm:prSet phldrT="[Text]" custT="1"/>
      <dgm:spPr/>
      <dgm:t>
        <a:bodyPr/>
        <a:lstStyle/>
        <a:p>
          <a:r>
            <a:rPr lang="en-US" sz="1100"/>
            <a:t>Maintenance</a:t>
          </a:r>
        </a:p>
      </dgm:t>
    </dgm:pt>
    <dgm:pt modelId="{2B4E5F04-8654-46E0-BA2C-5878C32FF5D1}" type="parTrans" cxnId="{80EF2117-8874-4E54-A936-1AC3CDCBC043}">
      <dgm:prSet/>
      <dgm:spPr/>
      <dgm:t>
        <a:bodyPr/>
        <a:lstStyle/>
        <a:p>
          <a:endParaRPr lang="en-US" sz="1100"/>
        </a:p>
      </dgm:t>
    </dgm:pt>
    <dgm:pt modelId="{0EB00482-1F9A-4AA9-9966-231AC12D9D1F}" type="sibTrans" cxnId="{80EF2117-8874-4E54-A936-1AC3CDCBC043}">
      <dgm:prSet/>
      <dgm:spPr/>
      <dgm:t>
        <a:bodyPr/>
        <a:lstStyle/>
        <a:p>
          <a:endParaRPr lang="en-US" sz="1100"/>
        </a:p>
      </dgm:t>
    </dgm:pt>
    <dgm:pt modelId="{1547B792-F011-4F5D-BA91-F53F787D5430}">
      <dgm:prSet custT="1"/>
      <dgm:spPr/>
      <dgm:t>
        <a:bodyPr/>
        <a:lstStyle/>
        <a:p>
          <a:r>
            <a:rPr lang="en-US" sz="1100"/>
            <a:t>Update-</a:t>
          </a:r>
          <a:r>
            <a:rPr lang="en-US" sz="1100" err="1"/>
            <a:t>AzDataCollectionRuleDceEndpoint</a:t>
          </a:r>
          <a:endParaRPr lang="en-US" sz="1100"/>
        </a:p>
      </dgm:t>
    </dgm:pt>
    <dgm:pt modelId="{B4188F33-33E7-4D46-B36C-8D58D46FB55E}" type="parTrans" cxnId="{EF4CCA1E-499E-4275-95B2-C15C5FDA37EF}">
      <dgm:prSet/>
      <dgm:spPr/>
      <dgm:t>
        <a:bodyPr/>
        <a:lstStyle/>
        <a:p>
          <a:endParaRPr lang="en-US" sz="1100"/>
        </a:p>
      </dgm:t>
    </dgm:pt>
    <dgm:pt modelId="{F7D162D9-3669-43B6-A81A-E34214A0DBC0}" type="sibTrans" cxnId="{EF4CCA1E-499E-4275-95B2-C15C5FDA37EF}">
      <dgm:prSet/>
      <dgm:spPr/>
      <dgm:t>
        <a:bodyPr/>
        <a:lstStyle/>
        <a:p>
          <a:endParaRPr lang="en-US" sz="1100"/>
        </a:p>
      </dgm:t>
    </dgm:pt>
    <dgm:pt modelId="{6FE6A1E4-382D-467C-8C5A-D8D494BEDD0B}">
      <dgm:prSet phldrT="[Text]" custT="1"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r>
            <a:rPr lang="en-US" sz="1100">
              <a:solidFill>
                <a:schemeClr val="tx1"/>
              </a:solidFill>
            </a:rPr>
            <a:t>Support functions</a:t>
          </a:r>
        </a:p>
      </dgm:t>
    </dgm:pt>
    <dgm:pt modelId="{32AE1E9A-5CA4-480D-8BF5-40642A6F3F56}" type="parTrans" cxnId="{0A6E3080-2BE0-4C34-91CA-EE19DD673D43}">
      <dgm:prSet/>
      <dgm:spPr/>
      <dgm:t>
        <a:bodyPr/>
        <a:lstStyle/>
        <a:p>
          <a:endParaRPr lang="en-US" sz="1100"/>
        </a:p>
      </dgm:t>
    </dgm:pt>
    <dgm:pt modelId="{327AC7FA-2B20-4533-BDA8-B7E15E23617E}" type="sibTrans" cxnId="{0A6E3080-2BE0-4C34-91CA-EE19DD673D43}">
      <dgm:prSet/>
      <dgm:spPr/>
      <dgm:t>
        <a:bodyPr/>
        <a:lstStyle/>
        <a:p>
          <a:endParaRPr lang="en-US" sz="1100"/>
        </a:p>
      </dgm:t>
    </dgm:pt>
    <dgm:pt modelId="{F2158992-689E-48A7-AED5-CE8DB2841B20}" type="pres">
      <dgm:prSet presAssocID="{25742279-1EBF-49F2-8E71-3E9BF300BAD4}" presName="linearFlow" presStyleCnt="0">
        <dgm:presLayoutVars>
          <dgm:dir/>
          <dgm:animLvl val="lvl"/>
          <dgm:resizeHandles val="exact"/>
        </dgm:presLayoutVars>
      </dgm:prSet>
      <dgm:spPr/>
    </dgm:pt>
    <dgm:pt modelId="{F1B36AB9-6F6B-41CA-8F53-3D1C686E7C34}" type="pres">
      <dgm:prSet presAssocID="{6FE6A1E4-382D-467C-8C5A-D8D494BEDD0B}" presName="composite" presStyleCnt="0"/>
      <dgm:spPr/>
    </dgm:pt>
    <dgm:pt modelId="{F35026CA-CDF9-4B28-876B-0BE683C891F9}" type="pres">
      <dgm:prSet presAssocID="{6FE6A1E4-382D-467C-8C5A-D8D494BEDD0B}" presName="parTx" presStyleLbl="node1" presStyleIdx="0" presStyleCnt="1">
        <dgm:presLayoutVars>
          <dgm:chMax val="0"/>
          <dgm:chPref val="0"/>
          <dgm:bulletEnabled val="1"/>
        </dgm:presLayoutVars>
      </dgm:prSet>
      <dgm:spPr/>
    </dgm:pt>
    <dgm:pt modelId="{EC523870-2EAC-45B5-BB87-C81BFEB92E71}" type="pres">
      <dgm:prSet presAssocID="{6FE6A1E4-382D-467C-8C5A-D8D494BEDD0B}" presName="parSh" presStyleLbl="node1" presStyleIdx="0" presStyleCnt="1"/>
      <dgm:spPr/>
    </dgm:pt>
    <dgm:pt modelId="{83B8F8AF-1C08-4CA0-8BE6-441EE8895A4F}" type="pres">
      <dgm:prSet presAssocID="{6FE6A1E4-382D-467C-8C5A-D8D494BEDD0B}" presName="desTx" presStyleLbl="fgAcc1" presStyleIdx="0" presStyleCnt="1" custLinFactNeighborX="510" custLinFactNeighborY="238">
        <dgm:presLayoutVars>
          <dgm:bulletEnabled val="1"/>
        </dgm:presLayoutVars>
      </dgm:prSet>
      <dgm:spPr/>
    </dgm:pt>
  </dgm:ptLst>
  <dgm:cxnLst>
    <dgm:cxn modelId="{B034F808-1828-43BE-BA50-CBF817AA2C26}" srcId="{E0600F8C-5A55-4EF2-A762-0B17FE61FE1A}" destId="{6987BDE3-E7C0-4EE6-85E3-B47B82108A98}" srcOrd="2" destOrd="0" parTransId="{011E9593-5BED-4CDF-9D2A-E2182C658740}" sibTransId="{7F4C4588-B9C0-46DA-B5BF-6FF4135A18F4}"/>
    <dgm:cxn modelId="{4A9A1D10-250F-4F0B-B727-6B18D48B1BAA}" srcId="{6A26F8BF-F6AB-4A8B-A32F-F4459B8A35DB}" destId="{A1746E25-24F9-481B-8A86-09A5CD51D3E5}" srcOrd="0" destOrd="0" parTransId="{DF3F08C2-AA1C-45B5-A8C8-A978466D40D4}" sibTransId="{84020243-218C-4478-B950-E1430558743B}"/>
    <dgm:cxn modelId="{212C9C13-8986-45F7-AAD3-EDDCF79983E3}" type="presOf" srcId="{01DFF271-6F62-4912-B671-0CC20E579D17}" destId="{83B8F8AF-1C08-4CA0-8BE6-441EE8895A4F}" srcOrd="0" destOrd="8" presId="urn:microsoft.com/office/officeart/2005/8/layout/process3"/>
    <dgm:cxn modelId="{80EF2117-8874-4E54-A936-1AC3CDCBC043}" srcId="{6FE6A1E4-382D-467C-8C5A-D8D494BEDD0B}" destId="{E0600F8C-5A55-4EF2-A762-0B17FE61FE1A}" srcOrd="6" destOrd="0" parTransId="{2B4E5F04-8654-46E0-BA2C-5878C32FF5D1}" sibTransId="{0EB00482-1F9A-4AA9-9966-231AC12D9D1F}"/>
    <dgm:cxn modelId="{D9CD9A18-0C93-4D51-B5AF-585B191A53DC}" srcId="{6A26F8BF-F6AB-4A8B-A32F-F4459B8A35DB}" destId="{87DA6670-2015-42CB-B37F-145B08B3ACF5}" srcOrd="2" destOrd="0" parTransId="{15E17FC1-425B-46C8-A387-41F7F178A122}" sibTransId="{9D5528F4-D5B1-458A-8D7C-256CD23C0C52}"/>
    <dgm:cxn modelId="{7922B01D-CC10-4F56-B38B-46FF6FA625B0}" type="presOf" srcId="{D08E9EFC-29A9-4539-BAD0-2E3F119CD682}" destId="{83B8F8AF-1C08-4CA0-8BE6-441EE8895A4F}" srcOrd="0" destOrd="2" presId="urn:microsoft.com/office/officeart/2005/8/layout/process3"/>
    <dgm:cxn modelId="{EF4CCA1E-499E-4275-95B2-C15C5FDA37EF}" srcId="{E0600F8C-5A55-4EF2-A762-0B17FE61FE1A}" destId="{1547B792-F011-4F5D-BA91-F53F787D5430}" srcOrd="0" destOrd="0" parTransId="{B4188F33-33E7-4D46-B36C-8D58D46FB55E}" sibTransId="{F7D162D9-3669-43B6-A81A-E34214A0DBC0}"/>
    <dgm:cxn modelId="{595F9620-A121-4DD3-85DF-38A37ABE36CD}" srcId="{4BC96AF7-DCDC-4D15-8362-E93557F6928A}" destId="{447478F3-9E24-4D37-89BA-5A437E2E0ADA}" srcOrd="0" destOrd="0" parTransId="{D56995C4-40B7-4269-AB75-A2E722ECE2D9}" sibTransId="{8F310398-2E8D-4FA0-8CB3-64E03E719CBD}"/>
    <dgm:cxn modelId="{09A60B2A-4B9B-49C2-A892-FC43CA4A2345}" type="presOf" srcId="{A685F914-BF15-4C90-8083-B79039C05C77}" destId="{83B8F8AF-1C08-4CA0-8BE6-441EE8895A4F}" srcOrd="0" destOrd="1" presId="urn:microsoft.com/office/officeart/2005/8/layout/process3"/>
    <dgm:cxn modelId="{4D862B2A-9F3E-454F-893B-59476770BC56}" srcId="{6FE6A1E4-382D-467C-8C5A-D8D494BEDD0B}" destId="{895A9C22-1CEF-4E35-BBE9-2C174C86D00D}" srcOrd="1" destOrd="0" parTransId="{03B00FC1-0215-4978-9203-9EBCE40E1D66}" sibTransId="{767E856B-B9F6-4483-8B25-15250204D14C}"/>
    <dgm:cxn modelId="{DCA2625B-09AB-4070-8647-434A1F5FB028}" type="presOf" srcId="{E0600F8C-5A55-4EF2-A762-0B17FE61FE1A}" destId="{83B8F8AF-1C08-4CA0-8BE6-441EE8895A4F}" srcOrd="0" destOrd="12" presId="urn:microsoft.com/office/officeart/2005/8/layout/process3"/>
    <dgm:cxn modelId="{4FA29C5D-9295-4F9F-BEE7-64A3D51E8C74}" type="presOf" srcId="{1547B792-F011-4F5D-BA91-F53F787D5430}" destId="{83B8F8AF-1C08-4CA0-8BE6-441EE8895A4F}" srcOrd="0" destOrd="13" presId="urn:microsoft.com/office/officeart/2005/8/layout/process3"/>
    <dgm:cxn modelId="{4DFE8F42-75AE-4EC2-B3C6-4D23F830C69C}" type="presOf" srcId="{4BC96AF7-DCDC-4D15-8362-E93557F6928A}" destId="{83B8F8AF-1C08-4CA0-8BE6-441EE8895A4F}" srcOrd="0" destOrd="9" presId="urn:microsoft.com/office/officeart/2005/8/layout/process3"/>
    <dgm:cxn modelId="{01951D44-CD73-47AE-AA02-E2EF697879C9}" type="presOf" srcId="{6987BDE3-E7C0-4EE6-85E3-B47B82108A98}" destId="{83B8F8AF-1C08-4CA0-8BE6-441EE8895A4F}" srcOrd="0" destOrd="15" presId="urn:microsoft.com/office/officeart/2005/8/layout/process3"/>
    <dgm:cxn modelId="{C6E10C46-6ECC-441C-9864-546D38F16A2A}" srcId="{379403BD-BE59-408C-B40F-E1648B3AB528}" destId="{D08E9EFC-29A9-4539-BAD0-2E3F119CD682}" srcOrd="1" destOrd="0" parTransId="{B621D125-B0F1-4598-9BE6-24AD5158B070}" sibTransId="{EF4F8D57-A82B-41FA-A175-C8A4843AB99B}"/>
    <dgm:cxn modelId="{8F125746-7300-439D-9FC3-3A4613ED5BC1}" type="presOf" srcId="{6FE6A1E4-382D-467C-8C5A-D8D494BEDD0B}" destId="{EC523870-2EAC-45B5-BB87-C81BFEB92E71}" srcOrd="1" destOrd="0" presId="urn:microsoft.com/office/officeart/2005/8/layout/process3"/>
    <dgm:cxn modelId="{B183B06E-49A7-49AB-9E74-6E5C136636D5}" srcId="{E0600F8C-5A55-4EF2-A762-0B17FE61FE1A}" destId="{C63D96FA-4463-4754-9DD1-8B1BB9F1786C}" srcOrd="1" destOrd="0" parTransId="{D5EF695A-F242-4F8D-AEE9-9395436EC3BC}" sibTransId="{9085CC65-111A-47E1-A008-1F2A3C7CBCEB}"/>
    <dgm:cxn modelId="{9A01A454-4784-4ABB-B8EE-50C6D46D60AE}" type="presOf" srcId="{C63D96FA-4463-4754-9DD1-8B1BB9F1786C}" destId="{83B8F8AF-1C08-4CA0-8BE6-441EE8895A4F}" srcOrd="0" destOrd="14" presId="urn:microsoft.com/office/officeart/2005/8/layout/process3"/>
    <dgm:cxn modelId="{3CC04175-4D43-49A8-9D76-2846EB1C0892}" srcId="{379403BD-BE59-408C-B40F-E1648B3AB528}" destId="{A685F914-BF15-4C90-8083-B79039C05C77}" srcOrd="0" destOrd="0" parTransId="{DFC3A789-2882-49EA-91EA-C194880FAAAC}" sibTransId="{6D60CACB-07D9-4D5B-A12F-0D1CCC9D55DD}"/>
    <dgm:cxn modelId="{98D56076-9D6C-4655-BB4C-8A0880C9F454}" type="presOf" srcId="{37F9B046-B804-47CE-8C9D-812986B2B6EF}" destId="{83B8F8AF-1C08-4CA0-8BE6-441EE8895A4F}" srcOrd="0" destOrd="6" presId="urn:microsoft.com/office/officeart/2005/8/layout/process3"/>
    <dgm:cxn modelId="{0A6E3080-2BE0-4C34-91CA-EE19DD673D43}" srcId="{25742279-1EBF-49F2-8E71-3E9BF300BAD4}" destId="{6FE6A1E4-382D-467C-8C5A-D8D494BEDD0B}" srcOrd="0" destOrd="0" parTransId="{32AE1E9A-5CA4-480D-8BF5-40642A6F3F56}" sibTransId="{327AC7FA-2B20-4533-BDA8-B7E15E23617E}"/>
    <dgm:cxn modelId="{52F67E8E-EE47-4707-A812-6691CF3BF918}" srcId="{6FE6A1E4-382D-467C-8C5A-D8D494BEDD0B}" destId="{59008EF3-4A8C-4E68-A8FE-F9366A1E1788}" srcOrd="5" destOrd="0" parTransId="{316C5FFE-24DC-480D-8206-135E23B47D03}" sibTransId="{FDDBAA08-FB8E-4A4B-A45D-9E7975AB869A}"/>
    <dgm:cxn modelId="{19892D97-003E-47E5-A6A8-5DADF0EBA7AC}" srcId="{6FE6A1E4-382D-467C-8C5A-D8D494BEDD0B}" destId="{6A26F8BF-F6AB-4A8B-A32F-F4459B8A35DB}" srcOrd="2" destOrd="0" parTransId="{E32A91FC-54A1-4D47-A1EC-C873362E56E5}" sibTransId="{D10013DC-F730-41B1-A387-AA3070B88D0E}"/>
    <dgm:cxn modelId="{83B2EF97-C394-43BF-B7B2-8047C2C73D80}" type="presOf" srcId="{A1746E25-24F9-481B-8A86-09A5CD51D3E5}" destId="{83B8F8AF-1C08-4CA0-8BE6-441EE8895A4F}" srcOrd="0" destOrd="5" presId="urn:microsoft.com/office/officeart/2005/8/layout/process3"/>
    <dgm:cxn modelId="{D52A6999-0017-4B4B-9FC7-349AFDA60084}" type="presOf" srcId="{6FE6A1E4-382D-467C-8C5A-D8D494BEDD0B}" destId="{F35026CA-CDF9-4B28-876B-0BE683C891F9}" srcOrd="0" destOrd="0" presId="urn:microsoft.com/office/officeart/2005/8/layout/process3"/>
    <dgm:cxn modelId="{90301C9A-489B-4922-BD01-4624AC8118A9}" type="presOf" srcId="{25742279-1EBF-49F2-8E71-3E9BF300BAD4}" destId="{F2158992-689E-48A7-AED5-CE8DB2841B20}" srcOrd="0" destOrd="0" presId="urn:microsoft.com/office/officeart/2005/8/layout/process3"/>
    <dgm:cxn modelId="{9D8DF5A5-E005-4BC0-A6F2-FE283B7D5D8B}" type="presOf" srcId="{447478F3-9E24-4D37-89BA-5A437E2E0ADA}" destId="{83B8F8AF-1C08-4CA0-8BE6-441EE8895A4F}" srcOrd="0" destOrd="10" presId="urn:microsoft.com/office/officeart/2005/8/layout/process3"/>
    <dgm:cxn modelId="{56532EB3-C882-48F3-B594-4645AF4C36B1}" srcId="{6FE6A1E4-382D-467C-8C5A-D8D494BEDD0B}" destId="{4BC96AF7-DCDC-4D15-8362-E93557F6928A}" srcOrd="4" destOrd="0" parTransId="{D3F7020B-B5C2-4464-B4F5-D7A1B70BB816}" sibTransId="{07F81068-5AA7-49D8-A156-455D68667C49}"/>
    <dgm:cxn modelId="{56BE2AB5-38B5-4FA5-AED7-C166DDD56755}" type="presOf" srcId="{87DA6670-2015-42CB-B37F-145B08B3ACF5}" destId="{83B8F8AF-1C08-4CA0-8BE6-441EE8895A4F}" srcOrd="0" destOrd="7" presId="urn:microsoft.com/office/officeart/2005/8/layout/process3"/>
    <dgm:cxn modelId="{68A9B8CC-94E9-436C-B999-5B88EFFBD7A6}" type="presOf" srcId="{6A26F8BF-F6AB-4A8B-A32F-F4459B8A35DB}" destId="{83B8F8AF-1C08-4CA0-8BE6-441EE8895A4F}" srcOrd="0" destOrd="4" presId="urn:microsoft.com/office/officeart/2005/8/layout/process3"/>
    <dgm:cxn modelId="{8AEAFACE-0D17-4FBE-8CCE-0AD5783BCEE5}" srcId="{6FE6A1E4-382D-467C-8C5A-D8D494BEDD0B}" destId="{379403BD-BE59-408C-B40F-E1648B3AB528}" srcOrd="0" destOrd="0" parTransId="{124458A5-1BBD-4FA4-A454-3A525F114546}" sibTransId="{48C4A8D8-D3D7-4E66-AA65-57985ED0A953}"/>
    <dgm:cxn modelId="{87AB99D7-E996-4D6C-A891-D42F147195D9}" type="presOf" srcId="{895A9C22-1CEF-4E35-BBE9-2C174C86D00D}" destId="{83B8F8AF-1C08-4CA0-8BE6-441EE8895A4F}" srcOrd="0" destOrd="3" presId="urn:microsoft.com/office/officeart/2005/8/layout/process3"/>
    <dgm:cxn modelId="{E441B6D8-C741-4C39-B3AC-FDAD8EAB324A}" type="presOf" srcId="{379403BD-BE59-408C-B40F-E1648B3AB528}" destId="{83B8F8AF-1C08-4CA0-8BE6-441EE8895A4F}" srcOrd="0" destOrd="0" presId="urn:microsoft.com/office/officeart/2005/8/layout/process3"/>
    <dgm:cxn modelId="{3595ABE5-42C7-4A6B-93C4-9BE8B34D378F}" srcId="{6A26F8BF-F6AB-4A8B-A32F-F4459B8A35DB}" destId="{37F9B046-B804-47CE-8C9D-812986B2B6EF}" srcOrd="1" destOrd="0" parTransId="{9CA8D22F-5799-49D2-9F1C-AB92DD0FD118}" sibTransId="{E044E0B9-955F-4CA9-9A3B-36CC37B9EB48}"/>
    <dgm:cxn modelId="{C4981CEB-527D-4A77-BC4F-CB16103A92C2}" srcId="{6FE6A1E4-382D-467C-8C5A-D8D494BEDD0B}" destId="{01DFF271-6F62-4912-B671-0CC20E579D17}" srcOrd="3" destOrd="0" parTransId="{7FB12D4F-1E2E-4871-9B83-2561135BFFAA}" sibTransId="{95F00A02-2148-4EDD-AAA7-29568FCFE673}"/>
    <dgm:cxn modelId="{2A8E6CFC-DAD5-4707-8EF4-13FC1C3ED1E1}" type="presOf" srcId="{59008EF3-4A8C-4E68-A8FE-F9366A1E1788}" destId="{83B8F8AF-1C08-4CA0-8BE6-441EE8895A4F}" srcOrd="0" destOrd="11" presId="urn:microsoft.com/office/officeart/2005/8/layout/process3"/>
    <dgm:cxn modelId="{2705E468-426B-450C-9FAF-EFBC4F5493DE}" type="presParOf" srcId="{F2158992-689E-48A7-AED5-CE8DB2841B20}" destId="{F1B36AB9-6F6B-41CA-8F53-3D1C686E7C34}" srcOrd="0" destOrd="0" presId="urn:microsoft.com/office/officeart/2005/8/layout/process3"/>
    <dgm:cxn modelId="{2B3622ED-093B-471E-BC4D-67C0468D2FE8}" type="presParOf" srcId="{F1B36AB9-6F6B-41CA-8F53-3D1C686E7C34}" destId="{F35026CA-CDF9-4B28-876B-0BE683C891F9}" srcOrd="0" destOrd="0" presId="urn:microsoft.com/office/officeart/2005/8/layout/process3"/>
    <dgm:cxn modelId="{35375F65-0A08-4A57-BAF0-AD6C4E51EFC7}" type="presParOf" srcId="{F1B36AB9-6F6B-41CA-8F53-3D1C686E7C34}" destId="{EC523870-2EAC-45B5-BB87-C81BFEB92E71}" srcOrd="1" destOrd="0" presId="urn:microsoft.com/office/officeart/2005/8/layout/process3"/>
    <dgm:cxn modelId="{98921540-2316-47D3-855C-A14B990BB80B}" type="presParOf" srcId="{F1B36AB9-6F6B-41CA-8F53-3D1C686E7C34}" destId="{83B8F8AF-1C08-4CA0-8BE6-441EE8895A4F}" srcOrd="2" destOrd="0" presId="urn:microsoft.com/office/officeart/2005/8/layout/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E3C2ED-D628-47A9-AC7F-5E99A9D6773A}">
      <dsp:nvSpPr>
        <dsp:cNvPr id="0" name=""/>
        <dsp:cNvSpPr/>
      </dsp:nvSpPr>
      <dsp:spPr>
        <a:xfrm>
          <a:off x="0" y="123283"/>
          <a:ext cx="2150161" cy="473707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latin typeface="+mn-lt"/>
            </a:rPr>
            <a:t>Data Source/In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WMI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CIM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REST APIs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CSV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JSON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XML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Powershell cmdlets – get-</a:t>
          </a:r>
          <a:r>
            <a:rPr lang="en-US" sz="1200" kern="1200" dirty="0" err="1"/>
            <a:t>mppreference</a:t>
          </a:r>
          <a:endParaRPr lang="en-US" sz="1200" kern="1200" dirty="0"/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Registry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Files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Integration HR system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Security-portal (Advanced Hunting)- REST API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Logfiles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SQL performance counters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Databases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Defender for Endpoint (MDE)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..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..</a:t>
          </a:r>
          <a:endParaRPr lang="en-US" sz="1200" kern="1200" dirty="0">
            <a:latin typeface="+mn-lt"/>
          </a:endParaRPr>
        </a:p>
      </dsp:txBody>
      <dsp:txXfrm>
        <a:off x="62976" y="186259"/>
        <a:ext cx="2024209" cy="4611122"/>
      </dsp:txXfrm>
    </dsp:sp>
    <dsp:sp modelId="{0D42FC4C-F379-4A69-B042-378C5FBF5389}">
      <dsp:nvSpPr>
        <dsp:cNvPr id="0" name=""/>
        <dsp:cNvSpPr/>
      </dsp:nvSpPr>
      <dsp:spPr>
        <a:xfrm rot="29921">
          <a:off x="2366398" y="2238435"/>
          <a:ext cx="458458" cy="53324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>
            <a:solidFill>
              <a:schemeClr val="bg1"/>
            </a:solidFill>
            <a:latin typeface="+mn-lt"/>
          </a:endParaRPr>
        </a:p>
      </dsp:txBody>
      <dsp:txXfrm>
        <a:off x="2366401" y="2344484"/>
        <a:ext cx="320921" cy="319944"/>
      </dsp:txXfrm>
    </dsp:sp>
    <dsp:sp modelId="{3AC557AD-4FD9-40D5-B31C-7A1F93BFD172}">
      <dsp:nvSpPr>
        <dsp:cNvPr id="0" name=""/>
        <dsp:cNvSpPr/>
      </dsp:nvSpPr>
      <dsp:spPr>
        <a:xfrm>
          <a:off x="3015144" y="149526"/>
          <a:ext cx="2150161" cy="473707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/>
            <a:t>Data Collection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Pending Windows Updates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Members Local Admins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Bitlocker config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Window firewall settings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Hardware Serial Number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OS Last Restart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..</a:t>
          </a:r>
          <a:endParaRPr lang="en-US" sz="1200" kern="1200">
            <a:latin typeface="+mn-lt"/>
          </a:endParaRPr>
        </a:p>
      </dsp:txBody>
      <dsp:txXfrm>
        <a:off x="3078120" y="212502"/>
        <a:ext cx="2024209" cy="4611122"/>
      </dsp:txXfrm>
    </dsp:sp>
    <dsp:sp modelId="{E0ED65E0-A1C8-4E4A-907F-3470F77346C3}">
      <dsp:nvSpPr>
        <dsp:cNvPr id="0" name=""/>
        <dsp:cNvSpPr/>
      </dsp:nvSpPr>
      <dsp:spPr>
        <a:xfrm>
          <a:off x="5380321" y="2251443"/>
          <a:ext cx="455834" cy="53324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>
            <a:solidFill>
              <a:schemeClr val="bg1"/>
            </a:solidFill>
            <a:latin typeface="+mn-lt"/>
          </a:endParaRPr>
        </a:p>
      </dsp:txBody>
      <dsp:txXfrm>
        <a:off x="5380321" y="2358091"/>
        <a:ext cx="319084" cy="319944"/>
      </dsp:txXfrm>
    </dsp:sp>
    <dsp:sp modelId="{8CE63987-0FBA-4AFB-B53E-EA9DE32B2BF6}">
      <dsp:nvSpPr>
        <dsp:cNvPr id="0" name=""/>
        <dsp:cNvSpPr/>
      </dsp:nvSpPr>
      <dsp:spPr>
        <a:xfrm>
          <a:off x="6025370" y="149526"/>
          <a:ext cx="2150161" cy="473707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/>
            <a:t>Desired State Dashboards (KPIs)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Computers with wrong/missing Bitlocker config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Computers with pending updates released more than 40 days ago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Unexpected shutdowns during last 24 hours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Incomplete Office update channel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Incompliant Real Protection antivirus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Computer not refreshing Group Policies during last 7 days</a:t>
          </a:r>
          <a:endParaRPr lang="en-US" sz="1000" b="0" kern="1200">
            <a:latin typeface="+mn-lt"/>
          </a:endParaRPr>
        </a:p>
      </dsp:txBody>
      <dsp:txXfrm>
        <a:off x="6088346" y="212502"/>
        <a:ext cx="2024209" cy="4611122"/>
      </dsp:txXfrm>
    </dsp:sp>
    <dsp:sp modelId="{C206432A-FF26-4F12-B811-8AD666F90326}">
      <dsp:nvSpPr>
        <dsp:cNvPr id="0" name=""/>
        <dsp:cNvSpPr/>
      </dsp:nvSpPr>
      <dsp:spPr>
        <a:xfrm>
          <a:off x="8390548" y="2251443"/>
          <a:ext cx="455834" cy="53324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>
            <a:solidFill>
              <a:schemeClr val="bg1"/>
            </a:solidFill>
            <a:latin typeface="+mn-lt"/>
          </a:endParaRPr>
        </a:p>
      </dsp:txBody>
      <dsp:txXfrm>
        <a:off x="8390548" y="2358091"/>
        <a:ext cx="319084" cy="319944"/>
      </dsp:txXfrm>
    </dsp:sp>
    <dsp:sp modelId="{37A04D1F-8D39-461F-A881-F22B838B8C6B}">
      <dsp:nvSpPr>
        <dsp:cNvPr id="0" name=""/>
        <dsp:cNvSpPr/>
      </dsp:nvSpPr>
      <dsp:spPr>
        <a:xfrm>
          <a:off x="9035596" y="149526"/>
          <a:ext cx="2150161" cy="473707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>
              <a:latin typeface="+mn-lt"/>
            </a:rPr>
            <a:t>Advanced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0" kern="1200">
              <a:latin typeface="+mn-lt"/>
            </a:rPr>
            <a:t>Alerts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0" kern="1200">
              <a:latin typeface="+mn-lt"/>
            </a:rPr>
            <a:t>Integrations</a:t>
          </a:r>
        </a:p>
      </dsp:txBody>
      <dsp:txXfrm>
        <a:off x="9098572" y="212502"/>
        <a:ext cx="2024209" cy="461112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E3C2ED-D628-47A9-AC7F-5E99A9D6773A}">
      <dsp:nvSpPr>
        <dsp:cNvPr id="0" name=""/>
        <dsp:cNvSpPr/>
      </dsp:nvSpPr>
      <dsp:spPr>
        <a:xfrm>
          <a:off x="1198" y="139840"/>
          <a:ext cx="1734362" cy="470847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latin typeface="+mn-lt"/>
            </a:rPr>
            <a:t>Data In (“AnyConnector”)</a:t>
          </a: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>
            <a:latin typeface="+mn-lt"/>
          </a:endParaRP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>
              <a:latin typeface="+mn-lt"/>
            </a:rPr>
            <a:t>WMI, CIM, REST API, DBs, CSV, JSON, XML, etc.</a:t>
          </a:r>
        </a:p>
      </dsp:txBody>
      <dsp:txXfrm>
        <a:off x="51996" y="190638"/>
        <a:ext cx="1632766" cy="4606874"/>
      </dsp:txXfrm>
    </dsp:sp>
    <dsp:sp modelId="{0D42FC4C-F379-4A69-B042-378C5FBF5389}">
      <dsp:nvSpPr>
        <dsp:cNvPr id="0" name=""/>
        <dsp:cNvSpPr/>
      </dsp:nvSpPr>
      <dsp:spPr>
        <a:xfrm>
          <a:off x="1908996" y="2279014"/>
          <a:ext cx="367684" cy="43012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>
            <a:solidFill>
              <a:schemeClr val="bg1"/>
            </a:solidFill>
            <a:latin typeface="+mn-lt"/>
          </a:endParaRPr>
        </a:p>
      </dsp:txBody>
      <dsp:txXfrm>
        <a:off x="1908996" y="2365038"/>
        <a:ext cx="257379" cy="258073"/>
      </dsp:txXfrm>
    </dsp:sp>
    <dsp:sp modelId="{3AC557AD-4FD9-40D5-B31C-7A1F93BFD172}">
      <dsp:nvSpPr>
        <dsp:cNvPr id="0" name=""/>
        <dsp:cNvSpPr/>
      </dsp:nvSpPr>
      <dsp:spPr>
        <a:xfrm>
          <a:off x="2429305" y="139840"/>
          <a:ext cx="1734362" cy="470847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latin typeface="+mn-lt"/>
            </a:rPr>
            <a:t>Data Manipulate</a:t>
          </a: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>
            <a:latin typeface="+mn-lt"/>
          </a:endParaRP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b="0" i="0" kern="1200">
              <a:effectLst/>
              <a:latin typeface="+mn-lt"/>
            </a:rPr>
            <a:t>remove data from the source object, if there are </a:t>
          </a:r>
          <a:r>
            <a:rPr lang="en-US" sz="1000" b="0" i="0" kern="1200" err="1">
              <a:effectLst/>
              <a:latin typeface="+mn-lt"/>
            </a:rPr>
            <a:t>colums</a:t>
          </a:r>
          <a:r>
            <a:rPr lang="en-US" sz="1000" b="0" i="0" kern="1200">
              <a:effectLst/>
              <a:latin typeface="+mn-lt"/>
            </a:rPr>
            <a:t> of data you don't want to send</a:t>
          </a:r>
          <a:endParaRPr lang="en-US" sz="1000" kern="1200">
            <a:latin typeface="+mn-lt"/>
          </a:endParaRP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000" kern="1200">
            <a:solidFill>
              <a:schemeClr val="bg1"/>
            </a:solidFill>
            <a:latin typeface="+mn-lt"/>
          </a:endParaRP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b="0" i="0" kern="1200">
              <a:effectLst/>
              <a:latin typeface="+mn-lt"/>
            </a:rPr>
            <a:t>convert source objects based on CIM or PS objects into PSCustomObjects/array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000" b="0" i="0" kern="1200">
            <a:solidFill>
              <a:schemeClr val="bg1"/>
            </a:solidFill>
            <a:effectLst/>
            <a:latin typeface="+mn-lt"/>
          </a:endParaRP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b="0" i="0" kern="1200">
              <a:effectLst/>
              <a:latin typeface="+mn-lt"/>
            </a:rPr>
            <a:t>add relevant information to each record like UserLoggedOn, Computer, CollectionTime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000" kern="1200">
            <a:solidFill>
              <a:schemeClr val="bg1"/>
            </a:solidFill>
            <a:latin typeface="+mn-lt"/>
          </a:endParaRPr>
        </a:p>
      </dsp:txBody>
      <dsp:txXfrm>
        <a:off x="2480103" y="190638"/>
        <a:ext cx="1632766" cy="4606874"/>
      </dsp:txXfrm>
    </dsp:sp>
    <dsp:sp modelId="{E0ED65E0-A1C8-4E4A-907F-3470F77346C3}">
      <dsp:nvSpPr>
        <dsp:cNvPr id="0" name=""/>
        <dsp:cNvSpPr/>
      </dsp:nvSpPr>
      <dsp:spPr>
        <a:xfrm>
          <a:off x="4337104" y="2279014"/>
          <a:ext cx="367684" cy="43012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>
            <a:solidFill>
              <a:schemeClr val="bg1"/>
            </a:solidFill>
            <a:latin typeface="+mn-lt"/>
          </a:endParaRPr>
        </a:p>
      </dsp:txBody>
      <dsp:txXfrm>
        <a:off x="4337104" y="2365038"/>
        <a:ext cx="257379" cy="258073"/>
      </dsp:txXfrm>
    </dsp:sp>
    <dsp:sp modelId="{8CE63987-0FBA-4AFB-B53E-EA9DE32B2BF6}">
      <dsp:nvSpPr>
        <dsp:cNvPr id="0" name=""/>
        <dsp:cNvSpPr/>
      </dsp:nvSpPr>
      <dsp:spPr>
        <a:xfrm>
          <a:off x="4857412" y="139840"/>
          <a:ext cx="1780236" cy="470847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1200" b="0" i="0" kern="1200">
              <a:effectLst/>
              <a:latin typeface="+mn-lt"/>
            </a:rPr>
            <a:t>Table/DCR/Schema/ Transformation management</a:t>
          </a: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b="0" kern="1200">
            <a:latin typeface="+mn-lt"/>
          </a:endParaRP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b="0" kern="1200">
              <a:latin typeface="+mn-lt"/>
            </a:rPr>
            <a:t>SchemaMode = Merge &amp; Overwrite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000" b="0" kern="1200">
            <a:solidFill>
              <a:schemeClr val="bg1"/>
            </a:solidFill>
            <a:latin typeface="+mn-lt"/>
          </a:endParaRP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b="0" i="0" kern="1200">
              <a:effectLst/>
              <a:latin typeface="+mn-lt"/>
            </a:rPr>
            <a:t>SchemaMode = Overwrite</a:t>
          </a:r>
          <a:endParaRPr lang="en-US" sz="1000" b="0" kern="1200">
            <a:latin typeface="+mn-lt"/>
          </a:endParaRPr>
        </a:p>
        <a:p>
          <a:pPr marL="114300" lvl="2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b="0" i="0" kern="1200">
              <a:effectLst/>
              <a:latin typeface="+mn-lt"/>
            </a:rPr>
            <a:t>create/update the DCRs and tables automatically - based on the source object schema</a:t>
          </a:r>
          <a:endParaRPr lang="en-US" sz="1000" b="0" kern="1200">
            <a:latin typeface="+mn-lt"/>
          </a:endParaRP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000" b="0" kern="1200">
            <a:solidFill>
              <a:schemeClr val="bg1"/>
            </a:solidFill>
            <a:latin typeface="+mn-lt"/>
          </a:endParaRP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b="0" i="0" kern="1200">
              <a:effectLst/>
              <a:latin typeface="+mn-lt"/>
            </a:rPr>
            <a:t>SchemaMode = Merge</a:t>
          </a:r>
          <a:endParaRPr lang="en-US" sz="1000" b="0" kern="1200">
            <a:latin typeface="+mn-lt"/>
          </a:endParaRPr>
        </a:p>
        <a:p>
          <a:pPr marL="114300" lvl="2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b="0" i="0" kern="1200">
              <a:effectLst/>
              <a:latin typeface="+mn-lt"/>
            </a:rPr>
            <a:t>create/update the tables automatically - based on the source object schema (add new properties to existing). </a:t>
          </a:r>
          <a:endParaRPr lang="en-US" sz="1000" b="0" kern="1200">
            <a:latin typeface="+mn-lt"/>
          </a:endParaRPr>
        </a:p>
        <a:p>
          <a:pPr marL="114300" lvl="2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b="0" i="0" kern="1200">
              <a:effectLst/>
              <a:latin typeface="+mn-lt"/>
            </a:rPr>
            <a:t>create/update DCR based on table schema</a:t>
          </a:r>
          <a:endParaRPr lang="en-US" sz="1000" b="0" kern="1200">
            <a:latin typeface="+mn-lt"/>
          </a:endParaRP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000" b="0" i="0" kern="1200" dirty="0">
            <a:solidFill>
              <a:schemeClr val="bg1"/>
            </a:solidFill>
            <a:effectLst/>
            <a:latin typeface="+mn-lt"/>
          </a:endParaRP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b="0" i="0" kern="1200">
              <a:effectLst/>
              <a:latin typeface="+mn-lt"/>
            </a:rPr>
            <a:t>validate the schema for naming convention issues. If exist found, it will mitigate the issues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000" b="0" i="0" kern="1200">
            <a:solidFill>
              <a:schemeClr val="bg1"/>
            </a:solidFill>
            <a:effectLst/>
            <a:latin typeface="+mn-lt"/>
          </a:endParaRP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b="0" i="0" kern="1200">
              <a:effectLst/>
              <a:latin typeface="+mn-lt"/>
            </a:rPr>
            <a:t>auto-fix if something goes wrong with a DCR or table (DELETE/PUT)</a:t>
          </a:r>
        </a:p>
      </dsp:txBody>
      <dsp:txXfrm>
        <a:off x="4909553" y="191981"/>
        <a:ext cx="1675954" cy="4604188"/>
      </dsp:txXfrm>
    </dsp:sp>
    <dsp:sp modelId="{0F2FFD47-653D-407F-9359-C40D69795F82}">
      <dsp:nvSpPr>
        <dsp:cNvPr id="0" name=""/>
        <dsp:cNvSpPr/>
      </dsp:nvSpPr>
      <dsp:spPr>
        <a:xfrm>
          <a:off x="6811085" y="2279014"/>
          <a:ext cx="367684" cy="43012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>
            <a:solidFill>
              <a:schemeClr val="bg1"/>
            </a:solidFill>
            <a:latin typeface="+mn-lt"/>
          </a:endParaRPr>
        </a:p>
      </dsp:txBody>
      <dsp:txXfrm>
        <a:off x="6811085" y="2365038"/>
        <a:ext cx="257379" cy="258073"/>
      </dsp:txXfrm>
    </dsp:sp>
    <dsp:sp modelId="{8A958CA3-F434-4C43-BEEA-521D069071C7}">
      <dsp:nvSpPr>
        <dsp:cNvPr id="0" name=""/>
        <dsp:cNvSpPr/>
      </dsp:nvSpPr>
      <dsp:spPr>
        <a:xfrm>
          <a:off x="7331394" y="139840"/>
          <a:ext cx="1734362" cy="470847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latin typeface="+mn-lt"/>
            </a:rPr>
            <a:t>Data Upload</a:t>
          </a: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b="0" kern="1200">
            <a:latin typeface="+mn-lt"/>
          </a:endParaRP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>
              <a:latin typeface="+mn-lt"/>
            </a:rPr>
            <a:t>Upload data to LA</a:t>
          </a:r>
        </a:p>
        <a:p>
          <a:pPr marL="114300" lvl="2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>
              <a:latin typeface="+mn-lt"/>
            </a:rPr>
            <a:t>Automatic calculation of batches (json size)</a:t>
          </a:r>
        </a:p>
        <a:p>
          <a:pPr marL="114300" lvl="2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>
              <a:latin typeface="+mn-lt"/>
            </a:rPr>
            <a:t>Can be overwritten by batchAmount &lt;number&gt;</a:t>
          </a:r>
        </a:p>
      </dsp:txBody>
      <dsp:txXfrm>
        <a:off x="7382192" y="190638"/>
        <a:ext cx="1632766" cy="4606874"/>
      </dsp:txXfrm>
    </dsp:sp>
    <dsp:sp modelId="{00C024A7-99DF-425C-9CCB-B50B40CD35B3}">
      <dsp:nvSpPr>
        <dsp:cNvPr id="0" name=""/>
        <dsp:cNvSpPr/>
      </dsp:nvSpPr>
      <dsp:spPr>
        <a:xfrm>
          <a:off x="9239192" y="2279014"/>
          <a:ext cx="367684" cy="43012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>
            <a:solidFill>
              <a:schemeClr val="bg1"/>
            </a:solidFill>
            <a:latin typeface="+mn-lt"/>
          </a:endParaRPr>
        </a:p>
      </dsp:txBody>
      <dsp:txXfrm>
        <a:off x="9239192" y="2365038"/>
        <a:ext cx="257379" cy="258073"/>
      </dsp:txXfrm>
    </dsp:sp>
    <dsp:sp modelId="{AEB4BFC2-14CC-4581-9A14-FB215A40DB08}">
      <dsp:nvSpPr>
        <dsp:cNvPr id="0" name=""/>
        <dsp:cNvSpPr/>
      </dsp:nvSpPr>
      <dsp:spPr>
        <a:xfrm>
          <a:off x="9759501" y="139840"/>
          <a:ext cx="1734362" cy="470847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latin typeface="+mn-lt"/>
            </a:rPr>
            <a:t>Support</a:t>
          </a: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>
            <a:latin typeface="+mn-lt"/>
          </a:endParaRP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>
              <a:latin typeface="+mn-lt"/>
            </a:rPr>
            <a:t>Security (token REST)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000" kern="1200">
            <a:solidFill>
              <a:schemeClr val="bg1"/>
            </a:solidFill>
            <a:latin typeface="+mn-lt"/>
          </a:endParaRP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>
              <a:latin typeface="+mn-lt"/>
            </a:rPr>
            <a:t>List DCRs/DCEs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000" kern="1200">
            <a:solidFill>
              <a:schemeClr val="bg1"/>
            </a:solidFill>
            <a:latin typeface="+mn-lt"/>
          </a:endParaRP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>
              <a:latin typeface="+mn-lt"/>
            </a:rPr>
            <a:t>Maintenance (delete)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000" kern="1200">
            <a:solidFill>
              <a:schemeClr val="bg1"/>
            </a:solidFill>
            <a:latin typeface="+mn-lt"/>
          </a:endParaRP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>
              <a:latin typeface="+mn-lt"/>
            </a:rPr>
            <a:t>Transformations (GET, UPDATE, RESET)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000" kern="1200">
            <a:solidFill>
              <a:schemeClr val="bg1"/>
            </a:solidFill>
            <a:latin typeface="+mn-lt"/>
          </a:endParaRPr>
        </a:p>
      </dsp:txBody>
      <dsp:txXfrm>
        <a:off x="9810299" y="190638"/>
        <a:ext cx="1632766" cy="460687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A4799B-E898-41E1-9E65-8D49E04433C8}">
      <dsp:nvSpPr>
        <dsp:cNvPr id="0" name=""/>
        <dsp:cNvSpPr/>
      </dsp:nvSpPr>
      <dsp:spPr>
        <a:xfrm>
          <a:off x="98057" y="-393444"/>
          <a:ext cx="1967220" cy="1180332"/>
        </a:xfrm>
        <a:prstGeom prst="roundRect">
          <a:avLst>
            <a:gd name="adj" fmla="val 10000"/>
          </a:avLst>
        </a:prstGeom>
        <a:solidFill>
          <a:schemeClr val="accent1">
            <a:lumMod val="20000"/>
            <a:lumOff val="8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solidFill>
                <a:schemeClr val="tx1"/>
              </a:solidFill>
              <a:latin typeface="+mn-lt"/>
            </a:rPr>
            <a:t>Data Manipulate 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>
            <a:solidFill>
              <a:schemeClr val="tx1"/>
            </a:solidFill>
            <a:latin typeface="+mn-lt"/>
          </a:endParaRPr>
        </a:p>
      </dsp:txBody>
      <dsp:txXfrm>
        <a:off x="98057" y="-393444"/>
        <a:ext cx="1967220" cy="786888"/>
      </dsp:txXfrm>
    </dsp:sp>
    <dsp:sp modelId="{D4765E7F-D042-4149-9ADC-DCD2C7063FCC}">
      <dsp:nvSpPr>
        <dsp:cNvPr id="0" name=""/>
        <dsp:cNvSpPr/>
      </dsp:nvSpPr>
      <dsp:spPr>
        <a:xfrm>
          <a:off x="10817" y="393444"/>
          <a:ext cx="2946108" cy="463826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>
              <a:latin typeface="+mn-lt"/>
            </a:rPr>
            <a:t>Step 1 (get schema of data)</a:t>
          </a:r>
        </a:p>
        <a:p>
          <a:pPr marL="114300" lvl="2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b="0" kern="1200">
              <a:latin typeface="+mn-lt"/>
            </a:rPr>
            <a:t>Get-</a:t>
          </a:r>
          <a:r>
            <a:rPr lang="en-US" sz="1100" b="0" kern="1200" err="1">
              <a:latin typeface="+mn-lt"/>
            </a:rPr>
            <a:t>ObjectSchemaAsArray</a:t>
          </a:r>
          <a:endParaRPr lang="en-US" sz="1100" kern="1200">
            <a:latin typeface="+mn-lt"/>
          </a:endParaRPr>
        </a:p>
        <a:p>
          <a:pPr marL="114300" lvl="2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100" kern="1200">
            <a:latin typeface="+mn-lt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>
              <a:latin typeface="+mn-lt"/>
            </a:rPr>
            <a:t>Step 2 (convert structure)</a:t>
          </a:r>
        </a:p>
        <a:p>
          <a:pPr marL="114300" lvl="2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>
              <a:latin typeface="+mn-lt"/>
            </a:rPr>
            <a:t>Convert-</a:t>
          </a:r>
          <a:r>
            <a:rPr lang="en-US" sz="1100" kern="1200" err="1">
              <a:latin typeface="+mn-lt"/>
            </a:rPr>
            <a:t>CimArrayToObjectFixStructure</a:t>
          </a:r>
          <a:endParaRPr lang="en-US" sz="1100" kern="1200">
            <a:latin typeface="+mn-lt"/>
          </a:endParaRPr>
        </a:p>
        <a:p>
          <a:pPr marL="114300" lvl="2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>
              <a:latin typeface="+mn-lt"/>
            </a:rPr>
            <a:t>Convert-</a:t>
          </a:r>
          <a:r>
            <a:rPr lang="en-US" sz="1100" kern="1200" err="1">
              <a:latin typeface="+mn-lt"/>
            </a:rPr>
            <a:t>PSArrayToObjectFixStructure</a:t>
          </a:r>
          <a:endParaRPr lang="en-US" sz="1100" kern="1200">
            <a:latin typeface="+mn-lt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100" kern="1200">
            <a:latin typeface="+mn-lt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>
              <a:latin typeface="+mn-lt"/>
            </a:rPr>
            <a:t>Step 3 (remove </a:t>
          </a:r>
          <a:r>
            <a:rPr lang="en-US" sz="1100" kern="1200" err="1">
              <a:latin typeface="+mn-lt"/>
            </a:rPr>
            <a:t>unessary</a:t>
          </a:r>
          <a:r>
            <a:rPr lang="en-US" sz="1100" kern="1200">
              <a:latin typeface="+mn-lt"/>
            </a:rPr>
            <a:t> data)</a:t>
          </a:r>
        </a:p>
        <a:p>
          <a:pPr marL="114300" lvl="2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>
              <a:latin typeface="+mn-lt"/>
            </a:rPr>
            <a:t>Filter-</a:t>
          </a:r>
          <a:r>
            <a:rPr lang="en-US" sz="1100" kern="1200" err="1">
              <a:latin typeface="+mn-lt"/>
            </a:rPr>
            <a:t>ObjectExcludeProperty</a:t>
          </a:r>
          <a:endParaRPr lang="en-US" sz="1100" kern="1200">
            <a:latin typeface="+mn-lt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100" kern="1200">
            <a:latin typeface="+mn-lt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>
              <a:latin typeface="+mn-lt"/>
            </a:rPr>
            <a:t>Step 4 (add more data)</a:t>
          </a:r>
        </a:p>
        <a:p>
          <a:pPr marL="114300" lvl="2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>
              <a:latin typeface="+mn-lt"/>
            </a:rPr>
            <a:t>Add-</a:t>
          </a:r>
          <a:r>
            <a:rPr lang="en-US" sz="1100" kern="1200" err="1">
              <a:latin typeface="+mn-lt"/>
            </a:rPr>
            <a:t>CollectionTimeToAllEntriesInArray</a:t>
          </a:r>
          <a:endParaRPr lang="en-US" sz="1100" kern="1200">
            <a:latin typeface="+mn-lt"/>
          </a:endParaRPr>
        </a:p>
        <a:p>
          <a:pPr marL="114300" lvl="2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>
              <a:latin typeface="+mn-lt"/>
            </a:rPr>
            <a:t>Add-</a:t>
          </a:r>
          <a:r>
            <a:rPr lang="en-US" sz="1100" kern="1200" err="1">
              <a:latin typeface="+mn-lt"/>
            </a:rPr>
            <a:t>ColumnDataToAllEntriesInArray</a:t>
          </a:r>
          <a:endParaRPr lang="en-US" sz="1100" kern="1200">
            <a:latin typeface="+mn-lt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100" kern="1200">
            <a:latin typeface="+mn-lt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>
              <a:latin typeface="+mn-lt"/>
            </a:rPr>
            <a:t>Step 5 (validate/fix naming)</a:t>
          </a:r>
        </a:p>
        <a:p>
          <a:pPr marL="114300" lvl="2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err="1">
              <a:latin typeface="+mn-lt"/>
            </a:rPr>
            <a:t>ValidateFix-AzLogAnalyticsTableSchemaColumnNames</a:t>
          </a:r>
          <a:endParaRPr lang="en-US" sz="1100" kern="1200">
            <a:latin typeface="+mn-lt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100" kern="1200">
            <a:latin typeface="+mn-lt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>
              <a:latin typeface="+mn-lt"/>
            </a:rPr>
            <a:t>Step 6 (align data structure)</a:t>
          </a:r>
        </a:p>
        <a:p>
          <a:pPr marL="114300" lvl="2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>
              <a:latin typeface="+mn-lt"/>
            </a:rPr>
            <a:t>Build-</a:t>
          </a:r>
          <a:r>
            <a:rPr lang="en-US" sz="1100" kern="1200" err="1">
              <a:latin typeface="+mn-lt"/>
            </a:rPr>
            <a:t>DataArrayToAlignWithSchema</a:t>
          </a:r>
          <a:endParaRPr lang="en-US" sz="1100" kern="1200">
            <a:latin typeface="+mn-lt"/>
          </a:endParaRPr>
        </a:p>
      </dsp:txBody>
      <dsp:txXfrm>
        <a:off x="97106" y="479733"/>
        <a:ext cx="2773530" cy="4465687"/>
      </dsp:txXfrm>
    </dsp:sp>
    <dsp:sp modelId="{C8F1684A-1231-4E98-AB7D-A18290391901}">
      <dsp:nvSpPr>
        <dsp:cNvPr id="0" name=""/>
        <dsp:cNvSpPr/>
      </dsp:nvSpPr>
      <dsp:spPr>
        <a:xfrm>
          <a:off x="2576097" y="-244651"/>
          <a:ext cx="1082938" cy="4893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>
            <a:latin typeface="+mn-lt"/>
          </a:endParaRPr>
        </a:p>
      </dsp:txBody>
      <dsp:txXfrm>
        <a:off x="2576097" y="-146791"/>
        <a:ext cx="936147" cy="293582"/>
      </dsp:txXfrm>
    </dsp:sp>
    <dsp:sp modelId="{C6D60C45-2391-4544-AC22-234192CDED6C}">
      <dsp:nvSpPr>
        <dsp:cNvPr id="0" name=""/>
        <dsp:cNvSpPr/>
      </dsp:nvSpPr>
      <dsp:spPr>
        <a:xfrm>
          <a:off x="4108558" y="-393444"/>
          <a:ext cx="1967220" cy="1180332"/>
        </a:xfrm>
        <a:prstGeom prst="roundRect">
          <a:avLst>
            <a:gd name="adj" fmla="val 10000"/>
          </a:avLst>
        </a:prstGeom>
        <a:solidFill>
          <a:schemeClr val="accent1">
            <a:lumMod val="20000"/>
            <a:lumOff val="8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1400" b="0" i="0" kern="1200" err="1">
              <a:solidFill>
                <a:schemeClr val="tx1"/>
              </a:solidFill>
              <a:effectLst/>
              <a:latin typeface="+mn-lt"/>
            </a:rPr>
            <a:t>Table</a:t>
          </a:r>
          <a:r>
            <a:rPr lang="da-DK" sz="1400" b="0" i="0" kern="1200">
              <a:solidFill>
                <a:schemeClr val="tx1"/>
              </a:solidFill>
              <a:effectLst/>
              <a:latin typeface="+mn-lt"/>
            </a:rPr>
            <a:t>/DCR/</a:t>
          </a:r>
          <a:r>
            <a:rPr lang="da-DK" sz="1400" b="0" i="0" kern="1200" err="1">
              <a:solidFill>
                <a:schemeClr val="tx1"/>
              </a:solidFill>
              <a:effectLst/>
              <a:latin typeface="+mn-lt"/>
            </a:rPr>
            <a:t>Schema</a:t>
          </a:r>
          <a:r>
            <a:rPr lang="da-DK" sz="1400" b="0" i="0" kern="1200">
              <a:solidFill>
                <a:schemeClr val="tx1"/>
              </a:solidFill>
              <a:effectLst/>
              <a:latin typeface="+mn-lt"/>
            </a:rPr>
            <a:t>/ Transformation management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b="0" kern="1200">
            <a:solidFill>
              <a:schemeClr val="tx1"/>
            </a:solidFill>
            <a:latin typeface="+mn-lt"/>
          </a:endParaRPr>
        </a:p>
      </dsp:txBody>
      <dsp:txXfrm>
        <a:off x="4108558" y="-393444"/>
        <a:ext cx="1967220" cy="786888"/>
      </dsp:txXfrm>
    </dsp:sp>
    <dsp:sp modelId="{57CC61AE-F18D-4425-AFE3-3FC83BFD394F}">
      <dsp:nvSpPr>
        <dsp:cNvPr id="0" name=""/>
        <dsp:cNvSpPr/>
      </dsp:nvSpPr>
      <dsp:spPr>
        <a:xfrm>
          <a:off x="3746124" y="393444"/>
          <a:ext cx="3496497" cy="463826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b="0" kern="1200">
              <a:latin typeface="+mn-lt"/>
            </a:rPr>
            <a:t>Step 1 (get status)</a:t>
          </a:r>
        </a:p>
        <a:p>
          <a:pPr marL="114300" lvl="2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b="0" kern="1200">
              <a:latin typeface="+mn-lt"/>
            </a:rPr>
            <a:t>Get-</a:t>
          </a:r>
          <a:r>
            <a:rPr lang="en-US" sz="1100" b="0" kern="1200" err="1">
              <a:latin typeface="+mn-lt"/>
            </a:rPr>
            <a:t>AzLogAnalyticsTableAzDataCollectionRuleStatus</a:t>
          </a:r>
          <a:endParaRPr lang="en-US" sz="1100" b="0" kern="1200">
            <a:latin typeface="+mn-lt"/>
          </a:endParaRPr>
        </a:p>
        <a:p>
          <a:pPr marL="114300" lvl="2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100" b="0" kern="1200">
            <a:latin typeface="+mn-lt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b="0" kern="1200">
              <a:latin typeface="+mn-lt"/>
            </a:rPr>
            <a:t>Step 2 (create/update table + DCR – main function)</a:t>
          </a:r>
        </a:p>
        <a:p>
          <a:pPr marL="114300" lvl="2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b="0" kern="1200" err="1">
              <a:latin typeface="+mn-lt"/>
            </a:rPr>
            <a:t>CheckCreateUpdate</a:t>
          </a:r>
          <a:r>
            <a:rPr lang="en-US" sz="1100" b="0" kern="1200">
              <a:latin typeface="+mn-lt"/>
            </a:rPr>
            <a:t>-</a:t>
          </a:r>
          <a:r>
            <a:rPr lang="en-US" sz="1100" b="0" kern="1200" err="1">
              <a:latin typeface="+mn-lt"/>
            </a:rPr>
            <a:t>TableDcr</a:t>
          </a:r>
          <a:r>
            <a:rPr lang="en-US" sz="1100" b="0" kern="1200">
              <a:latin typeface="+mn-lt"/>
            </a:rPr>
            <a:t>-Structure</a:t>
          </a:r>
        </a:p>
        <a:p>
          <a:pPr marL="114300" lvl="2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100" b="0" kern="1200">
            <a:latin typeface="+mn-lt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b="0" kern="1200">
              <a:latin typeface="+mn-lt"/>
            </a:rPr>
            <a:t>Step </a:t>
          </a:r>
          <a:r>
            <a:rPr lang="en-US" sz="1100" b="0" kern="1200" err="1">
              <a:latin typeface="+mn-lt"/>
            </a:rPr>
            <a:t>2a</a:t>
          </a:r>
          <a:r>
            <a:rPr lang="en-US" sz="1100" b="0" kern="1200">
              <a:latin typeface="+mn-lt"/>
            </a:rPr>
            <a:t> (create/update LA table)</a:t>
          </a:r>
        </a:p>
        <a:p>
          <a:pPr marL="114300" lvl="2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b="0" kern="1200">
              <a:latin typeface="+mn-lt"/>
            </a:rPr>
            <a:t>Get-</a:t>
          </a:r>
          <a:r>
            <a:rPr lang="en-US" sz="1100" b="0" kern="1200" err="1">
              <a:latin typeface="+mn-lt"/>
            </a:rPr>
            <a:t>ObjectSchemaAsHash</a:t>
          </a:r>
          <a:endParaRPr lang="en-US" sz="1100" b="0" kern="1200">
            <a:latin typeface="+mn-lt"/>
          </a:endParaRPr>
        </a:p>
        <a:p>
          <a:pPr marL="114300" lvl="2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b="0" kern="1200" err="1">
              <a:latin typeface="+mn-lt"/>
            </a:rPr>
            <a:t>CreateUpdate-AzDataCollectionRuleLogIngestCustomTables</a:t>
          </a:r>
          <a:endParaRPr lang="en-US" sz="1100" b="0" kern="1200">
            <a:latin typeface="+mn-lt"/>
          </a:endParaRPr>
        </a:p>
        <a:p>
          <a:pPr marL="114300" lvl="2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100" b="0" kern="1200">
            <a:latin typeface="+mn-lt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b="0" kern="1200">
              <a:latin typeface="+mn-lt"/>
            </a:rPr>
            <a:t>Step </a:t>
          </a:r>
          <a:r>
            <a:rPr lang="en-US" sz="1100" b="0" kern="1200" err="1">
              <a:latin typeface="+mn-lt"/>
            </a:rPr>
            <a:t>2b</a:t>
          </a:r>
          <a:r>
            <a:rPr lang="en-US" sz="1100" b="0" kern="1200">
              <a:latin typeface="+mn-lt"/>
            </a:rPr>
            <a:t> (create/update DCR)</a:t>
          </a:r>
        </a:p>
        <a:p>
          <a:pPr marL="114300" lvl="2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b="0" kern="1200">
              <a:latin typeface="+mn-lt"/>
            </a:rPr>
            <a:t>Get-</a:t>
          </a:r>
          <a:r>
            <a:rPr lang="en-US" sz="1100" b="0" kern="1200" err="1">
              <a:latin typeface="+mn-lt"/>
            </a:rPr>
            <a:t>ObjectSchemaAsHash</a:t>
          </a:r>
          <a:endParaRPr lang="en-US" sz="1100" b="0" kern="1200">
            <a:latin typeface="+mn-lt"/>
          </a:endParaRPr>
        </a:p>
        <a:p>
          <a:pPr marL="114300" lvl="2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b="0" kern="1200" err="1">
              <a:latin typeface="+mn-lt"/>
            </a:rPr>
            <a:t>CreateUpdate-AzLogAnalyticsCustomLogTableDcr</a:t>
          </a:r>
          <a:endParaRPr lang="en-US" sz="1100" b="0" kern="1200">
            <a:latin typeface="+mn-lt"/>
          </a:endParaRPr>
        </a:p>
      </dsp:txBody>
      <dsp:txXfrm>
        <a:off x="3848533" y="495853"/>
        <a:ext cx="3291679" cy="4433447"/>
      </dsp:txXfrm>
    </dsp:sp>
    <dsp:sp modelId="{497C30E9-5701-47B8-872F-9535BEE02F59}">
      <dsp:nvSpPr>
        <dsp:cNvPr id="0" name=""/>
        <dsp:cNvSpPr/>
      </dsp:nvSpPr>
      <dsp:spPr>
        <a:xfrm>
          <a:off x="6672981" y="-244651"/>
          <a:ext cx="1266071" cy="4893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>
            <a:latin typeface="+mn-lt"/>
          </a:endParaRPr>
        </a:p>
      </dsp:txBody>
      <dsp:txXfrm>
        <a:off x="6672981" y="-146791"/>
        <a:ext cx="1119280" cy="293582"/>
      </dsp:txXfrm>
    </dsp:sp>
    <dsp:sp modelId="{1D8EB1C7-85CB-4F07-84F6-D5F212DDA7C4}">
      <dsp:nvSpPr>
        <dsp:cNvPr id="0" name=""/>
        <dsp:cNvSpPr/>
      </dsp:nvSpPr>
      <dsp:spPr>
        <a:xfrm>
          <a:off x="8464591" y="-393444"/>
          <a:ext cx="1967220" cy="1180332"/>
        </a:xfrm>
        <a:prstGeom prst="roundRect">
          <a:avLst>
            <a:gd name="adj" fmla="val 10000"/>
          </a:avLst>
        </a:prstGeom>
        <a:solidFill>
          <a:schemeClr val="accent1">
            <a:lumMod val="20000"/>
            <a:lumOff val="8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solidFill>
                <a:schemeClr val="tx1"/>
              </a:solidFill>
              <a:latin typeface="+mn-lt"/>
            </a:rPr>
            <a:t>Data Upload functions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b="0" kern="1200">
            <a:solidFill>
              <a:schemeClr val="tx1"/>
            </a:solidFill>
            <a:latin typeface="+mn-lt"/>
          </a:endParaRPr>
        </a:p>
      </dsp:txBody>
      <dsp:txXfrm>
        <a:off x="8464591" y="-393444"/>
        <a:ext cx="1967220" cy="786888"/>
      </dsp:txXfrm>
    </dsp:sp>
    <dsp:sp modelId="{69B7CBB4-AFE1-4783-92DC-E066473B230C}">
      <dsp:nvSpPr>
        <dsp:cNvPr id="0" name=""/>
        <dsp:cNvSpPr/>
      </dsp:nvSpPr>
      <dsp:spPr>
        <a:xfrm>
          <a:off x="8031819" y="393444"/>
          <a:ext cx="3637173" cy="463826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>
              <a:latin typeface="+mn-lt"/>
            </a:rPr>
            <a:t>Step 1 (post data)</a:t>
          </a:r>
        </a:p>
        <a:p>
          <a:pPr marL="114300" lvl="2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>
              <a:latin typeface="+mn-lt"/>
            </a:rPr>
            <a:t>Post-</a:t>
          </a:r>
          <a:r>
            <a:rPr lang="en-US" sz="1100" kern="1200" err="1">
              <a:latin typeface="+mn-lt"/>
            </a:rPr>
            <a:t>AzLogAnalyticsLogIngestCustomLogDcrDce</a:t>
          </a:r>
          <a:r>
            <a:rPr lang="en-US" sz="1100" kern="1200">
              <a:latin typeface="+mn-lt"/>
            </a:rPr>
            <a:t>-Output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100" kern="1200">
            <a:latin typeface="+mn-lt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>
              <a:latin typeface="+mn-lt"/>
            </a:rPr>
            <a:t>Step </a:t>
          </a:r>
          <a:r>
            <a:rPr lang="en-US" sz="1100" kern="1200" err="1">
              <a:latin typeface="+mn-lt"/>
            </a:rPr>
            <a:t>1a</a:t>
          </a:r>
          <a:r>
            <a:rPr lang="en-US" sz="1100" kern="1200">
              <a:latin typeface="+mn-lt"/>
            </a:rPr>
            <a:t> (post data)</a:t>
          </a:r>
        </a:p>
        <a:p>
          <a:pPr marL="114300" lvl="2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>
              <a:latin typeface="+mn-lt"/>
            </a:rPr>
            <a:t>Get-</a:t>
          </a:r>
          <a:r>
            <a:rPr lang="en-US" sz="1100" kern="1200" err="1">
              <a:latin typeface="+mn-lt"/>
            </a:rPr>
            <a:t>AzDcrListAll</a:t>
          </a:r>
          <a:endParaRPr lang="en-US" sz="1100" kern="1200">
            <a:latin typeface="+mn-lt"/>
          </a:endParaRPr>
        </a:p>
        <a:p>
          <a:pPr marL="114300" lvl="2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>
              <a:latin typeface="+mn-lt"/>
            </a:rPr>
            <a:t>Get-</a:t>
          </a:r>
          <a:r>
            <a:rPr lang="en-US" sz="1100" kern="1200" err="1">
              <a:latin typeface="+mn-lt"/>
            </a:rPr>
            <a:t>AzDcrDceDetails</a:t>
          </a:r>
          <a:endParaRPr lang="en-US" sz="1100" kern="1200">
            <a:latin typeface="+mn-lt"/>
          </a:endParaRPr>
        </a:p>
        <a:p>
          <a:pPr marL="114300" lvl="2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>
              <a:latin typeface="+mn-lt"/>
            </a:rPr>
            <a:t>Post-</a:t>
          </a:r>
          <a:r>
            <a:rPr lang="en-US" sz="1100" kern="1200" err="1">
              <a:latin typeface="+mn-lt"/>
            </a:rPr>
            <a:t>AzLogAnalyticsLogIngestCustomLogDcrDce</a:t>
          </a:r>
          <a:endParaRPr lang="en-US" sz="1100" kern="1200">
            <a:latin typeface="+mn-lt"/>
          </a:endParaRPr>
        </a:p>
      </dsp:txBody>
      <dsp:txXfrm>
        <a:off x="8138348" y="499973"/>
        <a:ext cx="3424115" cy="442520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523870-2EAC-45B5-BB87-C81BFEB92E71}">
      <dsp:nvSpPr>
        <dsp:cNvPr id="0" name=""/>
        <dsp:cNvSpPr/>
      </dsp:nvSpPr>
      <dsp:spPr>
        <a:xfrm>
          <a:off x="0" y="23679"/>
          <a:ext cx="4478470" cy="518399"/>
        </a:xfrm>
        <a:prstGeom prst="roundRect">
          <a:avLst>
            <a:gd name="adj" fmla="val 10000"/>
          </a:avLst>
        </a:prstGeom>
        <a:solidFill>
          <a:schemeClr val="accent1">
            <a:lumMod val="20000"/>
            <a:lumOff val="8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4191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solidFill>
                <a:schemeClr val="tx1"/>
              </a:solidFill>
            </a:rPr>
            <a:t>Support functions</a:t>
          </a:r>
        </a:p>
      </dsp:txBody>
      <dsp:txXfrm>
        <a:off x="0" y="23679"/>
        <a:ext cx="4478470" cy="345600"/>
      </dsp:txXfrm>
    </dsp:sp>
    <dsp:sp modelId="{83B8F8AF-1C08-4CA0-8BE6-441EE8895A4F}">
      <dsp:nvSpPr>
        <dsp:cNvPr id="0" name=""/>
        <dsp:cNvSpPr/>
      </dsp:nvSpPr>
      <dsp:spPr>
        <a:xfrm>
          <a:off x="917277" y="376887"/>
          <a:ext cx="4478470" cy="31968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/>
            <a:t>Find </a:t>
          </a:r>
          <a:r>
            <a:rPr lang="en-US" sz="1100" kern="1200" err="1"/>
            <a:t>DCE</a:t>
          </a:r>
          <a:r>
            <a:rPr lang="en-US" sz="1100" kern="1200"/>
            <a:t>/DCR using ARG</a:t>
          </a:r>
        </a:p>
        <a:p>
          <a:pPr marL="114300" lvl="2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/>
            <a:t>Get-</a:t>
          </a:r>
          <a:r>
            <a:rPr lang="en-US" sz="1100" kern="1200" err="1"/>
            <a:t>AzDcrListAll</a:t>
          </a:r>
          <a:endParaRPr lang="en-US" sz="1100" kern="1200"/>
        </a:p>
        <a:p>
          <a:pPr marL="114300" lvl="2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/>
            <a:t>Get-</a:t>
          </a:r>
          <a:r>
            <a:rPr lang="en-US" sz="1100" kern="1200" err="1"/>
            <a:t>AzDcrDceDetails</a:t>
          </a:r>
          <a:endParaRPr lang="en-US" sz="1100" kern="120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100" kern="120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/>
            <a:t>Transformation</a:t>
          </a:r>
        </a:p>
        <a:p>
          <a:pPr marL="114300" lvl="2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/>
            <a:t>Get-</a:t>
          </a:r>
          <a:r>
            <a:rPr lang="en-US" sz="1100" kern="1200" err="1"/>
            <a:t>AzDataCollectionRuleTransformKql</a:t>
          </a:r>
          <a:endParaRPr lang="en-US" sz="1100" kern="1200"/>
        </a:p>
        <a:p>
          <a:pPr marL="114300" lvl="2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/>
            <a:t>Update-</a:t>
          </a:r>
          <a:r>
            <a:rPr lang="en-US" sz="1100" kern="1200" err="1"/>
            <a:t>AzDataCollectionRuleResetTransformKqlDefault</a:t>
          </a:r>
          <a:endParaRPr lang="en-US" sz="1100" kern="1200"/>
        </a:p>
        <a:p>
          <a:pPr marL="114300" lvl="2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/>
            <a:t>Update-</a:t>
          </a:r>
          <a:r>
            <a:rPr lang="en-US" sz="1100" kern="1200" err="1"/>
            <a:t>AzDataCollectionRuleTransformKql</a:t>
          </a:r>
          <a:endParaRPr lang="en-US" sz="1100" kern="120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100" kern="120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/>
            <a:t>Security (token REST)</a:t>
          </a:r>
        </a:p>
        <a:p>
          <a:pPr marL="114300" lvl="2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/>
            <a:t>Get-</a:t>
          </a:r>
          <a:r>
            <a:rPr lang="en-US" sz="1100" kern="1200" err="1"/>
            <a:t>AzAccessTokenManagement</a:t>
          </a:r>
          <a:endParaRPr lang="en-US" sz="1100" kern="120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100" kern="120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/>
            <a:t>Maintenance</a:t>
          </a:r>
        </a:p>
        <a:p>
          <a:pPr marL="114300" lvl="2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/>
            <a:t>Update-</a:t>
          </a:r>
          <a:r>
            <a:rPr lang="en-US" sz="1100" kern="1200" err="1"/>
            <a:t>AzDataCollectionRuleDceEndpoint</a:t>
          </a:r>
          <a:endParaRPr lang="en-US" sz="1100" kern="1200"/>
        </a:p>
        <a:p>
          <a:pPr marL="114300" lvl="2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/>
            <a:t>Delete-</a:t>
          </a:r>
          <a:r>
            <a:rPr lang="en-US" sz="1100" kern="1200" err="1"/>
            <a:t>AzLogAnalyticsCustomLogTables</a:t>
          </a:r>
          <a:endParaRPr lang="en-US" sz="1100" kern="1200"/>
        </a:p>
        <a:p>
          <a:pPr marL="114300" lvl="2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/>
            <a:t>Delete-</a:t>
          </a:r>
          <a:r>
            <a:rPr lang="en-US" sz="1100" kern="1200" err="1"/>
            <a:t>AzDataCollectionRules</a:t>
          </a:r>
          <a:endParaRPr lang="en-US" sz="1100" kern="1200"/>
        </a:p>
      </dsp:txBody>
      <dsp:txXfrm>
        <a:off x="1010908" y="470518"/>
        <a:ext cx="4291208" cy="300953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K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517F7C-52C1-460E-B845-F36DCAD9522A}" type="datetimeFigureOut">
              <a:rPr lang="en-DK" smtClean="0"/>
              <a:t>14/05/2023</a:t>
            </a:fld>
            <a:endParaRPr lang="en-DK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K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B6E695-E4CA-431C-B126-AE1065B3CA13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40072113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ADE60F-FD4B-DE43-9E9F-AF923A3B16C3}" type="slidenum">
              <a:rPr lang="da-DK" smtClean="0"/>
              <a:t>33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608270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jpe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jpeg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png"/><Relationship Id="rId7" Type="http://schemas.openxmlformats.org/officeDocument/2006/relationships/image" Target="../media/image6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jpeg"/><Relationship Id="rId5" Type="http://schemas.openxmlformats.org/officeDocument/2006/relationships/image" Target="../media/image1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image" Target="../media/image10.png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11" Type="http://schemas.openxmlformats.org/officeDocument/2006/relationships/image" Target="../media/image8.jpeg"/><Relationship Id="rId5" Type="http://schemas.openxmlformats.org/officeDocument/2006/relationships/image" Target="../media/image2.png"/><Relationship Id="rId10" Type="http://schemas.openxmlformats.org/officeDocument/2006/relationships/image" Target="../media/image7.png"/><Relationship Id="rId4" Type="http://schemas.openxmlformats.org/officeDocument/2006/relationships/image" Target="../media/image11.svg"/><Relationship Id="rId9" Type="http://schemas.openxmlformats.org/officeDocument/2006/relationships/image" Target="../media/image6.jpe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4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jpeg"/><Relationship Id="rId11" Type="http://schemas.openxmlformats.org/officeDocument/2006/relationships/image" Target="../media/image13.png"/><Relationship Id="rId5" Type="http://schemas.openxmlformats.org/officeDocument/2006/relationships/image" Target="../media/image5.jpeg"/><Relationship Id="rId10" Type="http://schemas.openxmlformats.org/officeDocument/2006/relationships/image" Target="../media/image12.png"/><Relationship Id="rId4" Type="http://schemas.openxmlformats.org/officeDocument/2006/relationships/image" Target="../media/image4.png"/><Relationship Id="rId9" Type="http://schemas.openxmlformats.org/officeDocument/2006/relationships/image" Target="../media/image1.png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png"/><Relationship Id="rId9" Type="http://schemas.openxmlformats.org/officeDocument/2006/relationships/image" Target="../media/image1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Only">
    <p:bg>
      <p:bgPr>
        <a:gradFill>
          <a:gsLst>
            <a:gs pos="0">
              <a:srgbClr val="2791C5"/>
            </a:gs>
            <a:gs pos="100000">
              <a:srgbClr val="091C3C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A02D30-6A02-D594-B1D7-33AF66BFB9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7523922" cy="102635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Topics</a:t>
            </a:r>
            <a:endParaRPr lang="en-IN"/>
          </a:p>
        </p:txBody>
      </p:sp>
      <p:pic>
        <p:nvPicPr>
          <p:cNvPr id="12" name="Picture 11" descr="Logo&#10;&#10;Description automatically generated">
            <a:extLst>
              <a:ext uri="{FF2B5EF4-FFF2-40B4-BE49-F238E27FC236}">
                <a16:creationId xmlns:a16="http://schemas.microsoft.com/office/drawing/2014/main" id="{95F7F2C4-D2AF-74E3-E11F-330057ACC22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4488" y="2054"/>
            <a:ext cx="942624" cy="72614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C07AD23-260E-0936-8516-BADF9E4D1F23}"/>
              </a:ext>
            </a:extLst>
          </p:cNvPr>
          <p:cNvSpPr/>
          <p:nvPr userDrawn="1"/>
        </p:nvSpPr>
        <p:spPr>
          <a:xfrm>
            <a:off x="0" y="6448425"/>
            <a:ext cx="12192000" cy="409575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13" name="Picture 12" descr="A close up of a logo&#10;&#10;Description automatically generated with low confidence">
            <a:extLst>
              <a:ext uri="{FF2B5EF4-FFF2-40B4-BE49-F238E27FC236}">
                <a16:creationId xmlns:a16="http://schemas.microsoft.com/office/drawing/2014/main" id="{F430050B-D7E6-0076-1707-BDB011A45F4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968" y="6513470"/>
            <a:ext cx="1484530" cy="29690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4" name="Picture 13" descr="A picture containing graphics, font, graphic design, screenshot&#10;&#10;Description automatically generated">
            <a:extLst>
              <a:ext uri="{FF2B5EF4-FFF2-40B4-BE49-F238E27FC236}">
                <a16:creationId xmlns:a16="http://schemas.microsoft.com/office/drawing/2014/main" id="{4002A18E-1B75-E942-8FD1-56685FCB7B7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1695" y="6535297"/>
            <a:ext cx="1386937" cy="26982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5" name="Picture 14" descr="A picture containing text, graphics, font, screenshot&#10;&#10;Description automatically generated">
            <a:extLst>
              <a:ext uri="{FF2B5EF4-FFF2-40B4-BE49-F238E27FC236}">
                <a16:creationId xmlns:a16="http://schemas.microsoft.com/office/drawing/2014/main" id="{6439B203-354A-2D7F-B62A-A636B6E8BC6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5650" y="6478731"/>
            <a:ext cx="369743" cy="36974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6" name="Picture 15" descr="A picture containing graphics, font, graphic design, logo&#10;&#10;Description automatically generated">
            <a:extLst>
              <a:ext uri="{FF2B5EF4-FFF2-40B4-BE49-F238E27FC236}">
                <a16:creationId xmlns:a16="http://schemas.microsoft.com/office/drawing/2014/main" id="{E62E4CB3-B56D-84D9-C22F-5E9E7F3F1D6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6477000"/>
            <a:ext cx="381000" cy="381000"/>
          </a:xfrm>
          <a:prstGeom prst="rect">
            <a:avLst/>
          </a:prstGeom>
          <a:effectLst/>
        </p:spPr>
      </p:pic>
      <p:pic>
        <p:nvPicPr>
          <p:cNvPr id="17" name="Picture 16" descr="A picture containing graphics, screenshot, circle, graphic design&#10;&#10;Description automatically generated">
            <a:extLst>
              <a:ext uri="{FF2B5EF4-FFF2-40B4-BE49-F238E27FC236}">
                <a16:creationId xmlns:a16="http://schemas.microsoft.com/office/drawing/2014/main" id="{B1748144-6068-E338-EC9B-0E452663AA69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4575" y="6470904"/>
            <a:ext cx="304560" cy="31065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8" name="Picture 17" descr="A picture containing font, text, graphics, graphic design&#10;&#10;Description automatically generated">
            <a:extLst>
              <a:ext uri="{FF2B5EF4-FFF2-40B4-BE49-F238E27FC236}">
                <a16:creationId xmlns:a16="http://schemas.microsoft.com/office/drawing/2014/main" id="{8F6FD8C2-9B62-56D4-77E3-54F33AD71A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21" r="47182"/>
          <a:stretch/>
        </p:blipFill>
        <p:spPr>
          <a:xfrm>
            <a:off x="11315700" y="6495691"/>
            <a:ext cx="342899" cy="362309"/>
          </a:xfrm>
          <a:prstGeom prst="rect">
            <a:avLst/>
          </a:prstGeom>
        </p:spPr>
      </p:pic>
      <p:pic>
        <p:nvPicPr>
          <p:cNvPr id="19" name="Picture 18" descr="A blue square with white text&#10;&#10;Description automatically generated with low confidence">
            <a:extLst>
              <a:ext uri="{FF2B5EF4-FFF2-40B4-BE49-F238E27FC236}">
                <a16:creationId xmlns:a16="http://schemas.microsoft.com/office/drawing/2014/main" id="{8D634FD3-099E-8DD8-8BB6-445C62751847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6074" y="6529387"/>
            <a:ext cx="523875" cy="26193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5453E23-437F-9182-867B-8FE5616E7AED}"/>
              </a:ext>
            </a:extLst>
          </p:cNvPr>
          <p:cNvSpPr/>
          <p:nvPr userDrawn="1"/>
        </p:nvSpPr>
        <p:spPr>
          <a:xfrm>
            <a:off x="0" y="6276975"/>
            <a:ext cx="12192000" cy="180974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lumMod val="8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 descr="Logo&#10;&#10;Description automatically generated">
            <a:extLst>
              <a:ext uri="{FF2B5EF4-FFF2-40B4-BE49-F238E27FC236}">
                <a16:creationId xmlns:a16="http://schemas.microsoft.com/office/drawing/2014/main" id="{2EEB0C42-37D4-00F4-D537-B6D1929CC93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4203" y="6267450"/>
            <a:ext cx="766609" cy="5905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8E3859B2-0712-8720-C1EF-8E1A6FC7210C}"/>
              </a:ext>
            </a:extLst>
          </p:cNvPr>
          <p:cNvSpPr txBox="1"/>
          <p:nvPr userDrawn="1"/>
        </p:nvSpPr>
        <p:spPr>
          <a:xfrm>
            <a:off x="1228884" y="6203682"/>
            <a:ext cx="12308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Sponsored by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CBFA1ED-D145-6B34-DCCA-93424AC08591}"/>
              </a:ext>
            </a:extLst>
          </p:cNvPr>
          <p:cNvSpPr txBox="1"/>
          <p:nvPr userDrawn="1"/>
        </p:nvSpPr>
        <p:spPr>
          <a:xfrm>
            <a:off x="3781584" y="6203682"/>
            <a:ext cx="12285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l" defTabSz="914400" rtl="0" eaLnBrk="1" latinLnBrk="0" hangingPunct="1"/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Leaning Partner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BFF3F62-04BD-A3FB-A019-B80920D38F5F}"/>
              </a:ext>
            </a:extLst>
          </p:cNvPr>
          <p:cNvSpPr txBox="1"/>
          <p:nvPr userDrawn="1"/>
        </p:nvSpPr>
        <p:spPr>
          <a:xfrm>
            <a:off x="10287159" y="6213207"/>
            <a:ext cx="12308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l" defTabSz="914400" rtl="0" eaLnBrk="1" latinLnBrk="0" hangingPunct="1"/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Supported by</a:t>
            </a:r>
          </a:p>
        </p:txBody>
      </p:sp>
    </p:spTree>
    <p:extLst>
      <p:ext uri="{BB962C8B-B14F-4D97-AF65-F5344CB8AC3E}">
        <p14:creationId xmlns:p14="http://schemas.microsoft.com/office/powerpoint/2010/main" val="30942703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DE15145-B0E0-8CB8-C1F4-080023515F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A55F2-D73A-40B9-A52A-05A49C1341AC}" type="datetimeFigureOut">
              <a:rPr lang="en-IN" smtClean="0"/>
              <a:t>14-05-2023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8A17CB8-B8F7-BFF3-27B0-5673A9ED99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5E1AA7-E0A8-81E0-6781-451A464C16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34AF45-C5B5-4D0C-9893-B855476155C1}" type="slidenum">
              <a:rPr lang="en-IN" smtClean="0"/>
              <a:t>‹#›</a:t>
            </a:fld>
            <a:endParaRPr lang="en-IN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B213C6D-2D78-73F7-27FD-7A582B10D5DB}"/>
              </a:ext>
            </a:extLst>
          </p:cNvPr>
          <p:cNvGrpSpPr/>
          <p:nvPr userDrawn="1"/>
        </p:nvGrpSpPr>
        <p:grpSpPr>
          <a:xfrm>
            <a:off x="0" y="6131858"/>
            <a:ext cx="12192000" cy="726142"/>
            <a:chOff x="0" y="6131858"/>
            <a:chExt cx="12192000" cy="726142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EF9BE66-1FA8-6998-B1C8-AA7A2F3140B4}"/>
                </a:ext>
              </a:extLst>
            </p:cNvPr>
            <p:cNvSpPr/>
            <p:nvPr userDrawn="1"/>
          </p:nvSpPr>
          <p:spPr>
            <a:xfrm>
              <a:off x="0" y="6131859"/>
              <a:ext cx="12192000" cy="72614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7" name="Picture 6" descr="Logo&#10;&#10;Description automatically generated">
              <a:extLst>
                <a:ext uri="{FF2B5EF4-FFF2-40B4-BE49-F238E27FC236}">
                  <a16:creationId xmlns:a16="http://schemas.microsoft.com/office/drawing/2014/main" id="{D9838446-031D-28D9-33C3-F1BFF2455A1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6131858"/>
              <a:ext cx="942624" cy="726142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B5AE11E-D3F4-C74E-F147-98DD77266F35}"/>
                </a:ext>
              </a:extLst>
            </p:cNvPr>
            <p:cNvSpPr txBox="1"/>
            <p:nvPr userDrawn="1"/>
          </p:nvSpPr>
          <p:spPr>
            <a:xfrm>
              <a:off x="5043633" y="6352143"/>
              <a:ext cx="1951383" cy="369332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b="1">
                  <a:solidFill>
                    <a:schemeClr val="tx1"/>
                  </a:solidFill>
                </a:rPr>
                <a:t>Global Azure 2023</a:t>
              </a:r>
              <a:endParaRPr lang="en-IN" b="1">
                <a:solidFill>
                  <a:schemeClr val="tx1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4C9F67D-6917-639A-D45F-3EA49A9F168F}"/>
                </a:ext>
              </a:extLst>
            </p:cNvPr>
            <p:cNvSpPr txBox="1"/>
            <p:nvPr userDrawn="1"/>
          </p:nvSpPr>
          <p:spPr>
            <a:xfrm>
              <a:off x="9814417" y="6389004"/>
              <a:ext cx="1951383" cy="369332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/>
              </a:lvl1pPr>
            </a:lstStyle>
            <a:p>
              <a:pPr lvl="0"/>
              <a:r>
                <a:rPr lang="en-US"/>
                <a:t>#GlobalAzure2023</a:t>
              </a:r>
              <a:endParaRPr lang="en-IN"/>
            </a:p>
          </p:txBody>
        </p:sp>
      </p:grpSp>
      <p:sp>
        <p:nvSpPr>
          <p:cNvPr id="10" name="Title 1">
            <a:extLst>
              <a:ext uri="{FF2B5EF4-FFF2-40B4-BE49-F238E27FC236}">
                <a16:creationId xmlns:a16="http://schemas.microsoft.com/office/drawing/2014/main" id="{6BE3B39D-1E89-F173-AC79-E087805B80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7523922" cy="102635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Session Name</a:t>
            </a:r>
            <a:endParaRPr lang="en-IN"/>
          </a:p>
        </p:txBody>
      </p:sp>
      <p:pic>
        <p:nvPicPr>
          <p:cNvPr id="11" name="Picture 10" descr="Logo&#10;&#10;Description automatically generated">
            <a:extLst>
              <a:ext uri="{FF2B5EF4-FFF2-40B4-BE49-F238E27FC236}">
                <a16:creationId xmlns:a16="http://schemas.microsoft.com/office/drawing/2014/main" id="{711034D9-8B8B-5684-64F3-1D393C16013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9376" y="89654"/>
            <a:ext cx="942624" cy="726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7227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gradFill>
          <a:gsLst>
            <a:gs pos="0">
              <a:srgbClr val="2791C5"/>
            </a:gs>
            <a:gs pos="100000">
              <a:srgbClr val="091C3C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19A2BD06-B3EC-D8EB-7456-6DD3C08C54D4}"/>
              </a:ext>
            </a:extLst>
          </p:cNvPr>
          <p:cNvSpPr/>
          <p:nvPr userDrawn="1"/>
        </p:nvSpPr>
        <p:spPr>
          <a:xfrm>
            <a:off x="0" y="6448425"/>
            <a:ext cx="12192000" cy="409575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A02D30-6A02-D594-B1D7-33AF66BFB9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7523922" cy="102635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Continue</a:t>
            </a:r>
            <a:endParaRPr lang="en-IN"/>
          </a:p>
        </p:txBody>
      </p:sp>
      <p:pic>
        <p:nvPicPr>
          <p:cNvPr id="12" name="Picture 11" descr="Logo&#10;&#10;Description automatically generated">
            <a:extLst>
              <a:ext uri="{FF2B5EF4-FFF2-40B4-BE49-F238E27FC236}">
                <a16:creationId xmlns:a16="http://schemas.microsoft.com/office/drawing/2014/main" id="{95F7F2C4-D2AF-74E3-E11F-330057ACC22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9376" y="91781"/>
            <a:ext cx="942624" cy="726142"/>
          </a:xfrm>
          <a:prstGeom prst="rect">
            <a:avLst/>
          </a:prstGeom>
        </p:spPr>
      </p:pic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47D5D957-7E53-9AE8-FBF8-A4BC985F4D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48623"/>
            <a:ext cx="10515600" cy="42713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3" name="Picture 12" descr="A close up of a logo&#10;&#10;Description automatically generated with low confidence">
            <a:extLst>
              <a:ext uri="{FF2B5EF4-FFF2-40B4-BE49-F238E27FC236}">
                <a16:creationId xmlns:a16="http://schemas.microsoft.com/office/drawing/2014/main" id="{BDB9928E-29DD-594B-CC0E-A3131A51FA2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968" y="6513470"/>
            <a:ext cx="1484530" cy="29690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4" name="Picture 13" descr="A picture containing graphics, font, graphic design, screenshot&#10;&#10;Description automatically generated">
            <a:extLst>
              <a:ext uri="{FF2B5EF4-FFF2-40B4-BE49-F238E27FC236}">
                <a16:creationId xmlns:a16="http://schemas.microsoft.com/office/drawing/2014/main" id="{B157A11E-D021-5490-6F1F-8F83107DDF4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1695" y="6535297"/>
            <a:ext cx="1386937" cy="26982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5" name="Picture 14" descr="A picture containing text, graphics, font, screenshot&#10;&#10;Description automatically generated">
            <a:extLst>
              <a:ext uri="{FF2B5EF4-FFF2-40B4-BE49-F238E27FC236}">
                <a16:creationId xmlns:a16="http://schemas.microsoft.com/office/drawing/2014/main" id="{9C383A10-17D1-1ED2-6E18-023D1A04A30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5650" y="6478731"/>
            <a:ext cx="369743" cy="36974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6" name="Picture 15" descr="A picture containing graphics, font, graphic design, logo&#10;&#10;Description automatically generated">
            <a:extLst>
              <a:ext uri="{FF2B5EF4-FFF2-40B4-BE49-F238E27FC236}">
                <a16:creationId xmlns:a16="http://schemas.microsoft.com/office/drawing/2014/main" id="{F6C84E86-2581-512E-AB56-6C4AB5CAAE2D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6477000"/>
            <a:ext cx="381000" cy="381000"/>
          </a:xfrm>
          <a:prstGeom prst="rect">
            <a:avLst/>
          </a:prstGeom>
          <a:effectLst/>
        </p:spPr>
      </p:pic>
      <p:pic>
        <p:nvPicPr>
          <p:cNvPr id="17" name="Picture 16" descr="A picture containing graphics, screenshot, circle, graphic design&#10;&#10;Description automatically generated">
            <a:extLst>
              <a:ext uri="{FF2B5EF4-FFF2-40B4-BE49-F238E27FC236}">
                <a16:creationId xmlns:a16="http://schemas.microsoft.com/office/drawing/2014/main" id="{E834A24B-F16A-7DA8-F923-6A46D2346ABF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4575" y="6470904"/>
            <a:ext cx="304560" cy="31065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8" name="Picture 17" descr="A picture containing font, text, graphics, graphic design&#10;&#10;Description automatically generated">
            <a:extLst>
              <a:ext uri="{FF2B5EF4-FFF2-40B4-BE49-F238E27FC236}">
                <a16:creationId xmlns:a16="http://schemas.microsoft.com/office/drawing/2014/main" id="{84383F24-F73C-CE92-5EE0-00B8530AE3B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21" r="47182"/>
          <a:stretch/>
        </p:blipFill>
        <p:spPr>
          <a:xfrm>
            <a:off x="11315700" y="6495691"/>
            <a:ext cx="342899" cy="362309"/>
          </a:xfrm>
          <a:prstGeom prst="rect">
            <a:avLst/>
          </a:prstGeom>
        </p:spPr>
      </p:pic>
      <p:pic>
        <p:nvPicPr>
          <p:cNvPr id="19" name="Picture 18" descr="A blue square with white text&#10;&#10;Description automatically generated with low confidence">
            <a:extLst>
              <a:ext uri="{FF2B5EF4-FFF2-40B4-BE49-F238E27FC236}">
                <a16:creationId xmlns:a16="http://schemas.microsoft.com/office/drawing/2014/main" id="{E7714DEE-F178-6E28-C4D7-D6E96BA060F2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6074" y="6529387"/>
            <a:ext cx="523875" cy="26193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84C0425E-9921-D787-ECDC-FCB28E7125A5}"/>
              </a:ext>
            </a:extLst>
          </p:cNvPr>
          <p:cNvSpPr/>
          <p:nvPr userDrawn="1"/>
        </p:nvSpPr>
        <p:spPr>
          <a:xfrm>
            <a:off x="0" y="6276975"/>
            <a:ext cx="12192000" cy="180974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lumMod val="8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 descr="Logo&#10;&#10;Description automatically generated">
            <a:extLst>
              <a:ext uri="{FF2B5EF4-FFF2-40B4-BE49-F238E27FC236}">
                <a16:creationId xmlns:a16="http://schemas.microsoft.com/office/drawing/2014/main" id="{C3CBD9F2-0887-87B0-FA2D-71944E64B1E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4203" y="6267450"/>
            <a:ext cx="766609" cy="5905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E001BED5-A21B-9B33-D272-395E4A6E4FB4}"/>
              </a:ext>
            </a:extLst>
          </p:cNvPr>
          <p:cNvSpPr txBox="1"/>
          <p:nvPr userDrawn="1"/>
        </p:nvSpPr>
        <p:spPr>
          <a:xfrm>
            <a:off x="1228884" y="6203682"/>
            <a:ext cx="12308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Sponsored by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5C3D979-AF5A-FB6E-C4F0-F1810D293113}"/>
              </a:ext>
            </a:extLst>
          </p:cNvPr>
          <p:cNvSpPr txBox="1"/>
          <p:nvPr userDrawn="1"/>
        </p:nvSpPr>
        <p:spPr>
          <a:xfrm>
            <a:off x="3781584" y="6203682"/>
            <a:ext cx="12285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l" defTabSz="914400" rtl="0" eaLnBrk="1" latinLnBrk="0" hangingPunct="1"/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Leaning Partner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0F0E1CB-9CF4-4497-CDCD-47940BBFC57A}"/>
              </a:ext>
            </a:extLst>
          </p:cNvPr>
          <p:cNvSpPr txBox="1"/>
          <p:nvPr userDrawn="1"/>
        </p:nvSpPr>
        <p:spPr>
          <a:xfrm>
            <a:off x="10287159" y="6213207"/>
            <a:ext cx="12308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l" defTabSz="914400" rtl="0" eaLnBrk="1" latinLnBrk="0" hangingPunct="1"/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Supported by</a:t>
            </a:r>
          </a:p>
        </p:txBody>
      </p:sp>
    </p:spTree>
    <p:extLst>
      <p:ext uri="{BB962C8B-B14F-4D97-AF65-F5344CB8AC3E}">
        <p14:creationId xmlns:p14="http://schemas.microsoft.com/office/powerpoint/2010/main" val="31497780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bg>
      <p:bgPr>
        <a:gradFill>
          <a:gsLst>
            <a:gs pos="0">
              <a:srgbClr val="2791C5"/>
            </a:gs>
            <a:gs pos="100000">
              <a:srgbClr val="091C3C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9E936D9-E1C3-2BBD-02E2-B77E96E842EB}"/>
              </a:ext>
            </a:extLst>
          </p:cNvPr>
          <p:cNvSpPr/>
          <p:nvPr userDrawn="1"/>
        </p:nvSpPr>
        <p:spPr>
          <a:xfrm>
            <a:off x="0" y="6448425"/>
            <a:ext cx="12192000" cy="409575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12" name="Picture 11" descr="A close up of a logo&#10;&#10;Description automatically generated with low confidence">
            <a:extLst>
              <a:ext uri="{FF2B5EF4-FFF2-40B4-BE49-F238E27FC236}">
                <a16:creationId xmlns:a16="http://schemas.microsoft.com/office/drawing/2014/main" id="{83CD1B79-02AB-2E69-97F0-D147CD8AA8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67" y="3617870"/>
            <a:ext cx="2532283" cy="50645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 descr="A picture containing graphics, font, graphic design, screenshot&#10;&#10;Description automatically generated">
            <a:extLst>
              <a:ext uri="{FF2B5EF4-FFF2-40B4-BE49-F238E27FC236}">
                <a16:creationId xmlns:a16="http://schemas.microsoft.com/office/drawing/2014/main" id="{5D361A5D-D964-697F-5625-7D5545CA99A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7420" y="4211197"/>
            <a:ext cx="2539976" cy="49415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4" name="Picture 13" descr="A picture containing text, graphics, font, screenshot&#10;&#10;Description automatically generated">
            <a:extLst>
              <a:ext uri="{FF2B5EF4-FFF2-40B4-BE49-F238E27FC236}">
                <a16:creationId xmlns:a16="http://schemas.microsoft.com/office/drawing/2014/main" id="{53CB210E-8700-B4BC-B89C-E8B27CB3F2D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2475" y="4611831"/>
            <a:ext cx="962025" cy="96202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5FAA52B4-D70A-283F-393F-52B97E70525B}"/>
              </a:ext>
            </a:extLst>
          </p:cNvPr>
          <p:cNvSpPr/>
          <p:nvPr userDrawn="1"/>
        </p:nvSpPr>
        <p:spPr>
          <a:xfrm>
            <a:off x="0" y="6276975"/>
            <a:ext cx="12192000" cy="180974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lumMod val="8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CC757AE-ACEF-C970-9D52-E3737AE7CAEB}"/>
              </a:ext>
            </a:extLst>
          </p:cNvPr>
          <p:cNvSpPr txBox="1"/>
          <p:nvPr userDrawn="1"/>
        </p:nvSpPr>
        <p:spPr>
          <a:xfrm>
            <a:off x="1486059" y="3165207"/>
            <a:ext cx="12308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ngsana New" panose="020B0502040204020203" pitchFamily="18" charset="-34"/>
                <a:cs typeface="Angsana New" panose="020B0502040204020203" pitchFamily="18" charset="-34"/>
              </a:rPr>
              <a:t>Sponsors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7C9CD55-038F-D015-FB2E-2A66470CBD49}"/>
              </a:ext>
            </a:extLst>
          </p:cNvPr>
          <p:cNvSpPr txBox="1"/>
          <p:nvPr userDrawn="1"/>
        </p:nvSpPr>
        <p:spPr>
          <a:xfrm>
            <a:off x="8725059" y="3289032"/>
            <a:ext cx="12308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l" defTabSz="914400" rtl="0" eaLnBrk="1" latinLnBrk="0" hangingPunct="1"/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Supported by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C9CEA14-E96A-EA9E-5C2A-581FDC5A02BC}"/>
              </a:ext>
            </a:extLst>
          </p:cNvPr>
          <p:cNvSpPr txBox="1">
            <a:spLocks/>
          </p:cNvSpPr>
          <p:nvPr userDrawn="1"/>
        </p:nvSpPr>
        <p:spPr>
          <a:xfrm>
            <a:off x="350836" y="783578"/>
            <a:ext cx="5181600" cy="1224916"/>
          </a:xfrm>
          <a:prstGeom prst="rect">
            <a:avLst/>
          </a:prstGeom>
        </p:spPr>
        <p:txBody>
          <a:bodyPr vert="horz" lIns="91440" tIns="548640" rIns="91440" bIns="0" rtlCol="0" anchor="b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5000" b="1" kern="1200">
                <a:solidFill>
                  <a:srgbClr val="086DB4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Content Placeholder 4">
            <a:extLst>
              <a:ext uri="{FF2B5EF4-FFF2-40B4-BE49-F238E27FC236}">
                <a16:creationId xmlns:a16="http://schemas.microsoft.com/office/drawing/2014/main" id="{E4853928-EF47-B178-F371-130252992E6E}"/>
              </a:ext>
            </a:extLst>
          </p:cNvPr>
          <p:cNvSpPr txBox="1">
            <a:spLocks/>
          </p:cNvSpPr>
          <p:nvPr userDrawn="1"/>
        </p:nvSpPr>
        <p:spPr>
          <a:xfrm>
            <a:off x="293686" y="3135200"/>
            <a:ext cx="5382307" cy="10613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Clr>
                <a:srgbClr val="086DB4"/>
              </a:buClr>
              <a:buSzPct val="150000"/>
              <a:buNone/>
            </a:pPr>
            <a:endParaRPr lang="en-US" sz="3000" b="1" dirty="0">
              <a:solidFill>
                <a:srgbClr val="E25B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5211F4-F196-A82E-E591-40F0D306A0D2}"/>
              </a:ext>
            </a:extLst>
          </p:cNvPr>
          <p:cNvSpPr txBox="1"/>
          <p:nvPr userDrawn="1"/>
        </p:nvSpPr>
        <p:spPr>
          <a:xfrm>
            <a:off x="5991225" y="0"/>
            <a:ext cx="6200775" cy="6276975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83000">
                <a:srgbClr val="ECECEC"/>
              </a:gs>
              <a:gs pos="100000">
                <a:srgbClr val="E7E6E6"/>
              </a:gs>
            </a:gsLst>
            <a:lin ang="0" scaled="1"/>
            <a:tileRect/>
          </a:gradFill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993FCDF9-901A-FBB3-6730-8E8D06B531A4}"/>
              </a:ext>
            </a:extLst>
          </p:cNvPr>
          <p:cNvSpPr txBox="1">
            <a:spLocks/>
          </p:cNvSpPr>
          <p:nvPr userDrawn="1"/>
        </p:nvSpPr>
        <p:spPr>
          <a:xfrm>
            <a:off x="274636" y="4487750"/>
            <a:ext cx="5382307" cy="10613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Clr>
                <a:srgbClr val="086DB4"/>
              </a:buClr>
              <a:buSzPct val="150000"/>
              <a:buNone/>
            </a:pPr>
            <a:endParaRPr lang="en-US" sz="3000" b="1" dirty="0">
              <a:solidFill>
                <a:srgbClr val="E25B00"/>
              </a:solidFill>
            </a:endParaRPr>
          </a:p>
        </p:txBody>
      </p: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7C63B9F1-4457-CD1C-113B-203BBF867BB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2130" y="0"/>
            <a:ext cx="2877307" cy="221650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8E4006B-0823-CD9D-2567-11AF7DDF5605}"/>
              </a:ext>
            </a:extLst>
          </p:cNvPr>
          <p:cNvSpPr txBox="1"/>
          <p:nvPr userDrawn="1"/>
        </p:nvSpPr>
        <p:spPr>
          <a:xfrm>
            <a:off x="1590675" y="2038350"/>
            <a:ext cx="7753350" cy="1200329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solidFill>
                  <a:schemeClr val="bg1"/>
                </a:solidFill>
              </a:rPr>
              <a:t>Thank </a:t>
            </a:r>
            <a:r>
              <a:rPr lang="en-US" sz="7200" dirty="0">
                <a:solidFill>
                  <a:schemeClr val="accent6">
                    <a:lumMod val="75000"/>
                  </a:schemeClr>
                </a:solidFill>
              </a:rPr>
              <a:t>you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8E8E74-0C27-E557-3BC1-02FE62A74458}"/>
              </a:ext>
            </a:extLst>
          </p:cNvPr>
          <p:cNvSpPr txBox="1"/>
          <p:nvPr userDrawn="1"/>
        </p:nvSpPr>
        <p:spPr>
          <a:xfrm>
            <a:off x="6181883" y="3222357"/>
            <a:ext cx="17333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l" defTabSz="914400" rtl="0" eaLnBrk="1" latinLnBrk="0" hangingPunct="1"/>
            <a:r>
              <a:rPr lang="en-US" sz="2400" kern="1200" dirty="0">
                <a:solidFill>
                  <a:schemeClr val="tx1"/>
                </a:solidFill>
                <a:latin typeface="Angsana New" panose="020B0502040204020203" pitchFamily="18" charset="-34"/>
                <a:ea typeface="+mn-ea"/>
                <a:cs typeface="Angsana New" panose="020B0502040204020203" pitchFamily="18" charset="-34"/>
              </a:rPr>
              <a:t>Leaning Partner</a:t>
            </a:r>
          </a:p>
        </p:txBody>
      </p:sp>
      <p:pic>
        <p:nvPicPr>
          <p:cNvPr id="10" name="Picture 9" descr="A picture containing graphics, font, graphic design, logo&#10;&#10;Description automatically generated">
            <a:extLst>
              <a:ext uri="{FF2B5EF4-FFF2-40B4-BE49-F238E27FC236}">
                <a16:creationId xmlns:a16="http://schemas.microsoft.com/office/drawing/2014/main" id="{840AE78D-FB43-93F2-6FAA-A09305DC125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4348" y="3710421"/>
            <a:ext cx="1104900" cy="1104900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  <a:softEdge rad="12700"/>
          </a:effec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E1862D6-69E9-2527-8BC0-DA729F099078}"/>
              </a:ext>
            </a:extLst>
          </p:cNvPr>
          <p:cNvSpPr txBox="1"/>
          <p:nvPr userDrawn="1"/>
        </p:nvSpPr>
        <p:spPr>
          <a:xfrm>
            <a:off x="9668033" y="3260457"/>
            <a:ext cx="17524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l" defTabSz="914400" rtl="0" eaLnBrk="1" latinLnBrk="0" hangingPunct="1"/>
            <a:r>
              <a:rPr lang="en-US" sz="2400" kern="1200" dirty="0">
                <a:solidFill>
                  <a:schemeClr val="tx1"/>
                </a:solidFill>
                <a:latin typeface="Angsana New" panose="020B0502040204020203" pitchFamily="18" charset="-34"/>
                <a:ea typeface="+mn-ea"/>
                <a:cs typeface="Angsana New" panose="020B0502040204020203" pitchFamily="18" charset="-34"/>
              </a:rPr>
              <a:t>Communities</a:t>
            </a:r>
          </a:p>
        </p:txBody>
      </p:sp>
      <p:pic>
        <p:nvPicPr>
          <p:cNvPr id="18" name="Picture 17" descr="A picture containing graphics, screenshot, circle, graphic design&#10;&#10;Description automatically generated">
            <a:extLst>
              <a:ext uri="{FF2B5EF4-FFF2-40B4-BE49-F238E27FC236}">
                <a16:creationId xmlns:a16="http://schemas.microsoft.com/office/drawing/2014/main" id="{1CB65DCA-C77C-27FE-D98D-FD6DF00A6023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1399" y="4673849"/>
            <a:ext cx="752475" cy="76752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8" name="Picture 27" descr="A blue square with white text&#10;&#10;Description automatically generated with low confidence">
            <a:extLst>
              <a:ext uri="{FF2B5EF4-FFF2-40B4-BE49-F238E27FC236}">
                <a16:creationId xmlns:a16="http://schemas.microsoft.com/office/drawing/2014/main" id="{1DCBAC97-324D-FDC1-9F1B-414BA9815523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0724" y="4469606"/>
            <a:ext cx="1004886" cy="50244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50" name="Picture 2" descr="experts live india logo from expertslive.co.in">
            <a:extLst>
              <a:ext uri="{FF2B5EF4-FFF2-40B4-BE49-F238E27FC236}">
                <a16:creationId xmlns:a16="http://schemas.microsoft.com/office/drawing/2014/main" id="{6A096CC0-B61E-ED5B-C934-64E6A4DCBA6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3900" y="3829050"/>
            <a:ext cx="876300" cy="8763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8" descr="Logo&#10;&#10;Description automatically generated">
            <a:extLst>
              <a:ext uri="{FF2B5EF4-FFF2-40B4-BE49-F238E27FC236}">
                <a16:creationId xmlns:a16="http://schemas.microsoft.com/office/drawing/2014/main" id="{374019BA-6245-6943-9CDA-892550447DF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9378" y="6076950"/>
            <a:ext cx="766609" cy="5905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839373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Only">
    <p:bg>
      <p:bgPr>
        <a:gradFill>
          <a:gsLst>
            <a:gs pos="0">
              <a:srgbClr val="2791C5"/>
            </a:gs>
            <a:gs pos="100000">
              <a:srgbClr val="091C3C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A02D30-6A02-D594-B1D7-33AF66BFB9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7523922" cy="102635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Continue</a:t>
            </a:r>
            <a:endParaRPr lang="en-IN"/>
          </a:p>
        </p:txBody>
      </p:sp>
      <p:pic>
        <p:nvPicPr>
          <p:cNvPr id="12" name="Picture 11" descr="Logo&#10;&#10;Description automatically generated">
            <a:extLst>
              <a:ext uri="{FF2B5EF4-FFF2-40B4-BE49-F238E27FC236}">
                <a16:creationId xmlns:a16="http://schemas.microsoft.com/office/drawing/2014/main" id="{95F7F2C4-D2AF-74E3-E11F-330057ACC22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2012" y="57233"/>
            <a:ext cx="942624" cy="726142"/>
          </a:xfrm>
          <a:prstGeom prst="rect">
            <a:avLst/>
          </a:prstGeom>
        </p:spPr>
      </p:pic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47D5D957-7E53-9AE8-FBF8-A4BC985F4D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48623"/>
            <a:ext cx="10515600" cy="46812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63127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ont">
    <p:bg>
      <p:bgPr>
        <a:gradFill>
          <a:gsLst>
            <a:gs pos="0">
              <a:srgbClr val="2791C5"/>
            </a:gs>
            <a:gs pos="100000">
              <a:srgbClr val="091C3C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BEDB586B-11A6-3641-8C58-C996DD1FCEF6}"/>
              </a:ext>
            </a:extLst>
          </p:cNvPr>
          <p:cNvSpPr/>
          <p:nvPr userDrawn="1"/>
        </p:nvSpPr>
        <p:spPr>
          <a:xfrm>
            <a:off x="0" y="6276975"/>
            <a:ext cx="12192000" cy="180974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lumMod val="8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310401C-EB8C-7147-616F-05FC0FC77012}"/>
              </a:ext>
            </a:extLst>
          </p:cNvPr>
          <p:cNvSpPr/>
          <p:nvPr userDrawn="1"/>
        </p:nvSpPr>
        <p:spPr>
          <a:xfrm>
            <a:off x="0" y="6448425"/>
            <a:ext cx="12192000" cy="409575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CCF15B6C-485E-4364-2B02-2E8112966BF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280" y="148289"/>
            <a:ext cx="2877307" cy="221650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C654C26-FA46-6C05-2634-318BF16D7371}"/>
              </a:ext>
            </a:extLst>
          </p:cNvPr>
          <p:cNvSpPr txBox="1"/>
          <p:nvPr userDrawn="1"/>
        </p:nvSpPr>
        <p:spPr>
          <a:xfrm>
            <a:off x="2600325" y="2162175"/>
            <a:ext cx="7753350" cy="3416320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solidFill>
                  <a:schemeClr val="bg1"/>
                </a:solidFill>
              </a:rPr>
              <a:t>GLOBAL AZURE BANGALORE </a:t>
            </a:r>
          </a:p>
          <a:p>
            <a:pPr algn="ctr"/>
            <a:r>
              <a:rPr lang="en-US" sz="7200" dirty="0">
                <a:solidFill>
                  <a:schemeClr val="bg1"/>
                </a:solidFill>
              </a:rPr>
              <a:t>2023</a:t>
            </a:r>
          </a:p>
        </p:txBody>
      </p:sp>
      <p:pic>
        <p:nvPicPr>
          <p:cNvPr id="27" name="Graphic 26" descr="World with solid fill">
            <a:extLst>
              <a:ext uri="{FF2B5EF4-FFF2-40B4-BE49-F238E27FC236}">
                <a16:creationId xmlns:a16="http://schemas.microsoft.com/office/drawing/2014/main" id="{37082390-E1BA-8F30-3CCD-D94D9BED2C9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14900" y="5695950"/>
            <a:ext cx="295276" cy="295276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576F1554-C36D-00FC-5E80-752C64DD5BDD}"/>
              </a:ext>
            </a:extLst>
          </p:cNvPr>
          <p:cNvSpPr txBox="1"/>
          <p:nvPr userDrawn="1"/>
        </p:nvSpPr>
        <p:spPr>
          <a:xfrm>
            <a:off x="11010901" y="209989"/>
            <a:ext cx="118109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effectLst/>
              </a:rPr>
              <a:t>#gablr2023</a:t>
            </a:r>
            <a:endParaRPr lang="en-IN" sz="1400" dirty="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CA05424-01C1-CC04-BCEB-012FCD24BBCF}"/>
              </a:ext>
            </a:extLst>
          </p:cNvPr>
          <p:cNvSpPr txBox="1"/>
          <p:nvPr userDrawn="1"/>
        </p:nvSpPr>
        <p:spPr>
          <a:xfrm>
            <a:off x="5172075" y="5676900"/>
            <a:ext cx="2647950" cy="30777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https://bengaluru.globalazure.in/</a:t>
            </a:r>
          </a:p>
        </p:txBody>
      </p:sp>
      <p:pic>
        <p:nvPicPr>
          <p:cNvPr id="30" name="Picture 29" descr="A close up of a logo&#10;&#10;Description automatically generated with low confidence">
            <a:extLst>
              <a:ext uri="{FF2B5EF4-FFF2-40B4-BE49-F238E27FC236}">
                <a16:creationId xmlns:a16="http://schemas.microsoft.com/office/drawing/2014/main" id="{8F42A850-A07F-7886-89E3-0B3FA73C6B9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968" y="6513470"/>
            <a:ext cx="1484530" cy="29690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31" name="Picture 30" descr="A picture containing graphics, font, graphic design, screenshot&#10;&#10;Description automatically generated">
            <a:extLst>
              <a:ext uri="{FF2B5EF4-FFF2-40B4-BE49-F238E27FC236}">
                <a16:creationId xmlns:a16="http://schemas.microsoft.com/office/drawing/2014/main" id="{84B2D783-1E52-B4AD-9346-70095D55CE76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1695" y="6535297"/>
            <a:ext cx="1386937" cy="26982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32" name="Picture 31" descr="A picture containing text, graphics, font, screenshot&#10;&#10;Description automatically generated">
            <a:extLst>
              <a:ext uri="{FF2B5EF4-FFF2-40B4-BE49-F238E27FC236}">
                <a16:creationId xmlns:a16="http://schemas.microsoft.com/office/drawing/2014/main" id="{89251D53-09EF-209E-FC6D-AD0E1879DB53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5650" y="6478731"/>
            <a:ext cx="369743" cy="36974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33" name="Picture 32" descr="A picture containing graphics, font, graphic design, logo&#10;&#10;Description automatically generated">
            <a:extLst>
              <a:ext uri="{FF2B5EF4-FFF2-40B4-BE49-F238E27FC236}">
                <a16:creationId xmlns:a16="http://schemas.microsoft.com/office/drawing/2014/main" id="{90CF4DAC-23B7-5BFB-60F7-00A797E26F51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6477000"/>
            <a:ext cx="381000" cy="381000"/>
          </a:xfrm>
          <a:prstGeom prst="rect">
            <a:avLst/>
          </a:prstGeom>
          <a:effectLst/>
        </p:spPr>
      </p:pic>
      <p:pic>
        <p:nvPicPr>
          <p:cNvPr id="34" name="Picture 33" descr="A picture containing graphics, screenshot, circle, graphic design&#10;&#10;Description automatically generated">
            <a:extLst>
              <a:ext uri="{FF2B5EF4-FFF2-40B4-BE49-F238E27FC236}">
                <a16:creationId xmlns:a16="http://schemas.microsoft.com/office/drawing/2014/main" id="{C930D5D2-1408-EF74-102B-B84DCD2F1AB7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4575" y="6470904"/>
            <a:ext cx="304560" cy="31065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5" name="Picture 34" descr="A picture containing font, text, graphics, graphic design&#10;&#10;Description automatically generated">
            <a:extLst>
              <a:ext uri="{FF2B5EF4-FFF2-40B4-BE49-F238E27FC236}">
                <a16:creationId xmlns:a16="http://schemas.microsoft.com/office/drawing/2014/main" id="{E5178C76-1C68-C66A-49FA-34FE3653E7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21" r="47182"/>
          <a:stretch/>
        </p:blipFill>
        <p:spPr>
          <a:xfrm>
            <a:off x="11315700" y="6476641"/>
            <a:ext cx="342899" cy="362309"/>
          </a:xfrm>
          <a:prstGeom prst="rect">
            <a:avLst/>
          </a:prstGeom>
        </p:spPr>
      </p:pic>
      <p:pic>
        <p:nvPicPr>
          <p:cNvPr id="36" name="Picture 35" descr="A blue square with white text&#10;&#10;Description automatically generated with low confidence">
            <a:extLst>
              <a:ext uri="{FF2B5EF4-FFF2-40B4-BE49-F238E27FC236}">
                <a16:creationId xmlns:a16="http://schemas.microsoft.com/office/drawing/2014/main" id="{BFB02149-929F-AFDF-B757-CD7831F08D2F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6074" y="6529387"/>
            <a:ext cx="523875" cy="26193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3FD110F9-6B6F-CC4A-4D5D-151309B53766}"/>
              </a:ext>
            </a:extLst>
          </p:cNvPr>
          <p:cNvSpPr txBox="1"/>
          <p:nvPr userDrawn="1"/>
        </p:nvSpPr>
        <p:spPr>
          <a:xfrm>
            <a:off x="1228884" y="6203682"/>
            <a:ext cx="12308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Sponsored by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0F8CFF0-ECD4-D955-09D3-E66F70BF5FBB}"/>
              </a:ext>
            </a:extLst>
          </p:cNvPr>
          <p:cNvSpPr txBox="1"/>
          <p:nvPr userDrawn="1"/>
        </p:nvSpPr>
        <p:spPr>
          <a:xfrm>
            <a:off x="3781584" y="6203682"/>
            <a:ext cx="12285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l" defTabSz="914400" rtl="0" eaLnBrk="1" latinLnBrk="0" hangingPunct="1"/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Leaning Partner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A390E18-5058-B9D0-E6CF-3BC5A821BDE2}"/>
              </a:ext>
            </a:extLst>
          </p:cNvPr>
          <p:cNvSpPr txBox="1"/>
          <p:nvPr userDrawn="1"/>
        </p:nvSpPr>
        <p:spPr>
          <a:xfrm>
            <a:off x="10287159" y="6213207"/>
            <a:ext cx="12308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l" defTabSz="914400" rtl="0" eaLnBrk="1" latinLnBrk="0" hangingPunct="1"/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Supported by</a:t>
            </a:r>
          </a:p>
        </p:txBody>
      </p:sp>
      <p:pic>
        <p:nvPicPr>
          <p:cNvPr id="40" name="Picture 39" descr="Logo&#10;&#10;Description automatically generated">
            <a:extLst>
              <a:ext uri="{FF2B5EF4-FFF2-40B4-BE49-F238E27FC236}">
                <a16:creationId xmlns:a16="http://schemas.microsoft.com/office/drawing/2014/main" id="{E3C04D67-6ED4-ABA5-439D-975B9FA0A9F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4203" y="6267450"/>
            <a:ext cx="766609" cy="5905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604159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gradFill>
          <a:gsLst>
            <a:gs pos="0">
              <a:srgbClr val="2791C5"/>
            </a:gs>
            <a:gs pos="100000">
              <a:srgbClr val="091C3C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9E936D9-E1C3-2BBD-02E2-B77E96E842EB}"/>
              </a:ext>
            </a:extLst>
          </p:cNvPr>
          <p:cNvSpPr/>
          <p:nvPr userDrawn="1"/>
        </p:nvSpPr>
        <p:spPr>
          <a:xfrm>
            <a:off x="0" y="6448425"/>
            <a:ext cx="12192000" cy="409575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12" name="Picture 11" descr="A close up of a logo&#10;&#10;Description automatically generated with low confidence">
            <a:extLst>
              <a:ext uri="{FF2B5EF4-FFF2-40B4-BE49-F238E27FC236}">
                <a16:creationId xmlns:a16="http://schemas.microsoft.com/office/drawing/2014/main" id="{83CD1B79-02AB-2E69-97F0-D147CD8AA8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968" y="6513470"/>
            <a:ext cx="1484530" cy="29690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 descr="A picture containing graphics, font, graphic design, screenshot&#10;&#10;Description automatically generated">
            <a:extLst>
              <a:ext uri="{FF2B5EF4-FFF2-40B4-BE49-F238E27FC236}">
                <a16:creationId xmlns:a16="http://schemas.microsoft.com/office/drawing/2014/main" id="{5D361A5D-D964-697F-5625-7D5545CA99A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1695" y="6535297"/>
            <a:ext cx="1386937" cy="26982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4" name="Picture 13" descr="A picture containing text, graphics, font, screenshot&#10;&#10;Description automatically generated">
            <a:extLst>
              <a:ext uri="{FF2B5EF4-FFF2-40B4-BE49-F238E27FC236}">
                <a16:creationId xmlns:a16="http://schemas.microsoft.com/office/drawing/2014/main" id="{53CB210E-8700-B4BC-B89C-E8B27CB3F2D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5650" y="6478731"/>
            <a:ext cx="369743" cy="36974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5" name="Picture 14" descr="A picture containing graphics, font, graphic design, logo&#10;&#10;Description automatically generated">
            <a:extLst>
              <a:ext uri="{FF2B5EF4-FFF2-40B4-BE49-F238E27FC236}">
                <a16:creationId xmlns:a16="http://schemas.microsoft.com/office/drawing/2014/main" id="{A2279A8E-C652-E35E-9E76-F47A1041E12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6477000"/>
            <a:ext cx="381000" cy="381000"/>
          </a:xfrm>
          <a:prstGeom prst="rect">
            <a:avLst/>
          </a:prstGeom>
          <a:effectLst/>
        </p:spPr>
      </p:pic>
      <p:pic>
        <p:nvPicPr>
          <p:cNvPr id="17" name="Picture 16" descr="A picture containing graphics, screenshot, circle, graphic design&#10;&#10;Description automatically generated">
            <a:extLst>
              <a:ext uri="{FF2B5EF4-FFF2-40B4-BE49-F238E27FC236}">
                <a16:creationId xmlns:a16="http://schemas.microsoft.com/office/drawing/2014/main" id="{61EED67E-A697-3F0E-74A7-029E4E7C451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4575" y="6470904"/>
            <a:ext cx="304560" cy="31065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9" name="Picture 18" descr="A picture containing font, text, graphics, graphic design&#10;&#10;Description automatically generated">
            <a:extLst>
              <a:ext uri="{FF2B5EF4-FFF2-40B4-BE49-F238E27FC236}">
                <a16:creationId xmlns:a16="http://schemas.microsoft.com/office/drawing/2014/main" id="{293CFFEA-4C64-6AF2-BEDC-E8E5E19F6D5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21" r="47182"/>
          <a:stretch/>
        </p:blipFill>
        <p:spPr>
          <a:xfrm>
            <a:off x="11315700" y="6495691"/>
            <a:ext cx="342899" cy="362309"/>
          </a:xfrm>
          <a:prstGeom prst="rect">
            <a:avLst/>
          </a:prstGeom>
        </p:spPr>
      </p:pic>
      <p:pic>
        <p:nvPicPr>
          <p:cNvPr id="21" name="Picture 20" descr="A blue square with white text&#10;&#10;Description automatically generated with low confidence">
            <a:extLst>
              <a:ext uri="{FF2B5EF4-FFF2-40B4-BE49-F238E27FC236}">
                <a16:creationId xmlns:a16="http://schemas.microsoft.com/office/drawing/2014/main" id="{3E35C58E-EC96-8FEB-C785-9BD4F2230359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6074" y="6529387"/>
            <a:ext cx="523875" cy="26193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5FAA52B4-D70A-283F-393F-52B97E70525B}"/>
              </a:ext>
            </a:extLst>
          </p:cNvPr>
          <p:cNvSpPr/>
          <p:nvPr userDrawn="1"/>
        </p:nvSpPr>
        <p:spPr>
          <a:xfrm>
            <a:off x="0" y="6276975"/>
            <a:ext cx="12192000" cy="180974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lumMod val="8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CC757AE-ACEF-C970-9D52-E3737AE7CAEB}"/>
              </a:ext>
            </a:extLst>
          </p:cNvPr>
          <p:cNvSpPr txBox="1"/>
          <p:nvPr userDrawn="1"/>
        </p:nvSpPr>
        <p:spPr>
          <a:xfrm>
            <a:off x="1228884" y="6203682"/>
            <a:ext cx="12308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Sponsored by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9A9A576-E964-F6C5-5265-3F1FD189C455}"/>
              </a:ext>
            </a:extLst>
          </p:cNvPr>
          <p:cNvSpPr txBox="1"/>
          <p:nvPr userDrawn="1"/>
        </p:nvSpPr>
        <p:spPr>
          <a:xfrm>
            <a:off x="3781584" y="6203682"/>
            <a:ext cx="12285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l" defTabSz="914400" rtl="0" eaLnBrk="1" latinLnBrk="0" hangingPunct="1"/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Leaning Partner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7C9CD55-038F-D015-FB2E-2A66470CBD49}"/>
              </a:ext>
            </a:extLst>
          </p:cNvPr>
          <p:cNvSpPr txBox="1"/>
          <p:nvPr userDrawn="1"/>
        </p:nvSpPr>
        <p:spPr>
          <a:xfrm>
            <a:off x="10287159" y="6213207"/>
            <a:ext cx="12308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l" defTabSz="914400" rtl="0" eaLnBrk="1" latinLnBrk="0" hangingPunct="1"/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Supported by</a:t>
            </a:r>
          </a:p>
        </p:txBody>
      </p:sp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B465AC1A-D93E-99B2-5FC9-2AEE8AAD2AE5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4203" y="6267450"/>
            <a:ext cx="766609" cy="5905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C9CEA14-E96A-EA9E-5C2A-581FDC5A02BC}"/>
              </a:ext>
            </a:extLst>
          </p:cNvPr>
          <p:cNvSpPr txBox="1">
            <a:spLocks/>
          </p:cNvSpPr>
          <p:nvPr userDrawn="1"/>
        </p:nvSpPr>
        <p:spPr>
          <a:xfrm>
            <a:off x="350836" y="783578"/>
            <a:ext cx="5181600" cy="1224916"/>
          </a:xfrm>
          <a:prstGeom prst="rect">
            <a:avLst/>
          </a:prstGeom>
        </p:spPr>
        <p:txBody>
          <a:bodyPr vert="horz" lIns="91440" tIns="548640" rIns="91440" bIns="0" rtlCol="0" anchor="b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5000" b="1" kern="1200">
                <a:solidFill>
                  <a:srgbClr val="086DB4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Content Placeholder 4">
            <a:extLst>
              <a:ext uri="{FF2B5EF4-FFF2-40B4-BE49-F238E27FC236}">
                <a16:creationId xmlns:a16="http://schemas.microsoft.com/office/drawing/2014/main" id="{E4853928-EF47-B178-F371-130252992E6E}"/>
              </a:ext>
            </a:extLst>
          </p:cNvPr>
          <p:cNvSpPr txBox="1">
            <a:spLocks/>
          </p:cNvSpPr>
          <p:nvPr userDrawn="1"/>
        </p:nvSpPr>
        <p:spPr>
          <a:xfrm>
            <a:off x="293686" y="3135200"/>
            <a:ext cx="5382307" cy="10613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Clr>
                <a:srgbClr val="086DB4"/>
              </a:buClr>
              <a:buSzPct val="150000"/>
              <a:buNone/>
            </a:pPr>
            <a:endParaRPr lang="en-US" sz="3000" b="1" dirty="0">
              <a:solidFill>
                <a:srgbClr val="E25B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5211F4-F196-A82E-E591-40F0D306A0D2}"/>
              </a:ext>
            </a:extLst>
          </p:cNvPr>
          <p:cNvSpPr txBox="1"/>
          <p:nvPr userDrawn="1"/>
        </p:nvSpPr>
        <p:spPr>
          <a:xfrm>
            <a:off x="7019926" y="0"/>
            <a:ext cx="5172074" cy="6276975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83000">
                <a:srgbClr val="ECECEC"/>
              </a:gs>
              <a:gs pos="100000">
                <a:srgbClr val="E7E6E6"/>
              </a:gs>
            </a:gsLst>
            <a:lin ang="0" scaled="1"/>
            <a:tileRect/>
          </a:gradFill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993FCDF9-901A-FBB3-6730-8E8D06B531A4}"/>
              </a:ext>
            </a:extLst>
          </p:cNvPr>
          <p:cNvSpPr txBox="1">
            <a:spLocks/>
          </p:cNvSpPr>
          <p:nvPr userDrawn="1"/>
        </p:nvSpPr>
        <p:spPr>
          <a:xfrm>
            <a:off x="274636" y="4487750"/>
            <a:ext cx="5382307" cy="10613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Clr>
                <a:srgbClr val="086DB4"/>
              </a:buClr>
              <a:buSzPct val="150000"/>
              <a:buNone/>
            </a:pPr>
            <a:endParaRPr lang="en-US" sz="3000" b="1" dirty="0">
              <a:solidFill>
                <a:srgbClr val="E25B00"/>
              </a:solidFill>
            </a:endParaRPr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3D9BB227-D54D-5A72-D981-93B6FE79A74A}"/>
              </a:ext>
            </a:extLst>
          </p:cNvPr>
          <p:cNvSpPr txBox="1">
            <a:spLocks/>
          </p:cNvSpPr>
          <p:nvPr userDrawn="1"/>
        </p:nvSpPr>
        <p:spPr>
          <a:xfrm>
            <a:off x="561603" y="1334750"/>
            <a:ext cx="5382307" cy="10613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Clr>
                <a:srgbClr val="086DB4"/>
              </a:buClr>
              <a:buSzPct val="150000"/>
              <a:buNone/>
            </a:pPr>
            <a:r>
              <a:rPr lang="en-US" sz="3200" dirty="0">
                <a:solidFill>
                  <a:schemeClr val="bg1"/>
                </a:solidFill>
              </a:rPr>
              <a:t>Automating the Transition to Log Ingestion API &amp; Data Collection Rules for your Logs in LogAnalytics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AE37E2-9C12-F738-E9B8-86D65E40EC63}"/>
              </a:ext>
            </a:extLst>
          </p:cNvPr>
          <p:cNvSpPr txBox="1"/>
          <p:nvPr userDrawn="1"/>
        </p:nvSpPr>
        <p:spPr>
          <a:xfrm>
            <a:off x="8994339" y="4615465"/>
            <a:ext cx="175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Morten Knudsen</a:t>
            </a:r>
          </a:p>
        </p:txBody>
      </p:sp>
      <p:pic>
        <p:nvPicPr>
          <p:cNvPr id="9" name="Picture 8" descr="A blue sign with white text&#10;&#10;Description automatically generated with medium confidence">
            <a:extLst>
              <a:ext uri="{FF2B5EF4-FFF2-40B4-BE49-F238E27FC236}">
                <a16:creationId xmlns:a16="http://schemas.microsoft.com/office/drawing/2014/main" id="{576CDDB9-AE3F-C006-A32A-6B5CF8703F34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9186618" y="5164120"/>
            <a:ext cx="1386138" cy="559254"/>
          </a:xfrm>
          <a:prstGeom prst="rect">
            <a:avLst/>
          </a:prstGeom>
        </p:spPr>
      </p:pic>
      <p:pic>
        <p:nvPicPr>
          <p:cNvPr id="10" name="Picture 9" descr="Qr code&#10;&#10;Description automatically generated">
            <a:extLst>
              <a:ext uri="{FF2B5EF4-FFF2-40B4-BE49-F238E27FC236}">
                <a16:creationId xmlns:a16="http://schemas.microsoft.com/office/drawing/2014/main" id="{612CCD23-0EBB-A253-EBBD-9407D24ECB3F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561603" y="4653876"/>
            <a:ext cx="1116377" cy="111637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B51EFBA-C436-CC74-B4DF-FA86FB336954}"/>
              </a:ext>
            </a:extLst>
          </p:cNvPr>
          <p:cNvSpPr txBox="1"/>
          <p:nvPr userDrawn="1"/>
        </p:nvSpPr>
        <p:spPr>
          <a:xfrm>
            <a:off x="1795130" y="4908730"/>
            <a:ext cx="19865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My LinkedIn Profile</a:t>
            </a:r>
          </a:p>
          <a:p>
            <a:pPr algn="l"/>
            <a:r>
              <a:rPr lang="en-US" dirty="0">
                <a:solidFill>
                  <a:schemeClr val="bg1"/>
                </a:solidFill>
              </a:rPr>
              <a:t>(connect)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923F06A-9D65-6571-6060-C0EACA783122}"/>
              </a:ext>
            </a:extLst>
          </p:cNvPr>
          <p:cNvSpPr/>
          <p:nvPr userDrawn="1"/>
        </p:nvSpPr>
        <p:spPr>
          <a:xfrm>
            <a:off x="7882878" y="586481"/>
            <a:ext cx="3521729" cy="3745450"/>
          </a:xfrm>
          <a:prstGeom prst="ellipse">
            <a:avLst/>
          </a:prstGeom>
          <a:blipFill>
            <a:blip r:embed="rId1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97681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gradFill>
          <a:gsLst>
            <a:gs pos="0">
              <a:srgbClr val="2791C5"/>
            </a:gs>
            <a:gs pos="100000">
              <a:srgbClr val="091C3C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9E936D9-E1C3-2BBD-02E2-B77E96E842EB}"/>
              </a:ext>
            </a:extLst>
          </p:cNvPr>
          <p:cNvSpPr/>
          <p:nvPr userDrawn="1"/>
        </p:nvSpPr>
        <p:spPr>
          <a:xfrm>
            <a:off x="0" y="6448425"/>
            <a:ext cx="12192000" cy="409575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12" name="Picture 11" descr="A close up of a logo&#10;&#10;Description automatically generated with low confidence">
            <a:extLst>
              <a:ext uri="{FF2B5EF4-FFF2-40B4-BE49-F238E27FC236}">
                <a16:creationId xmlns:a16="http://schemas.microsoft.com/office/drawing/2014/main" id="{83CD1B79-02AB-2E69-97F0-D147CD8AA8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968" y="6513470"/>
            <a:ext cx="1484530" cy="29690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 descr="A picture containing graphics, font, graphic design, screenshot&#10;&#10;Description automatically generated">
            <a:extLst>
              <a:ext uri="{FF2B5EF4-FFF2-40B4-BE49-F238E27FC236}">
                <a16:creationId xmlns:a16="http://schemas.microsoft.com/office/drawing/2014/main" id="{5D361A5D-D964-697F-5625-7D5545CA99A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1695" y="6535297"/>
            <a:ext cx="1386937" cy="26982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4" name="Picture 13" descr="A picture containing text, graphics, font, screenshot&#10;&#10;Description automatically generated">
            <a:extLst>
              <a:ext uri="{FF2B5EF4-FFF2-40B4-BE49-F238E27FC236}">
                <a16:creationId xmlns:a16="http://schemas.microsoft.com/office/drawing/2014/main" id="{53CB210E-8700-B4BC-B89C-E8B27CB3F2D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5650" y="6478731"/>
            <a:ext cx="369743" cy="36974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5" name="Picture 14" descr="A picture containing graphics, font, graphic design, logo&#10;&#10;Description automatically generated">
            <a:extLst>
              <a:ext uri="{FF2B5EF4-FFF2-40B4-BE49-F238E27FC236}">
                <a16:creationId xmlns:a16="http://schemas.microsoft.com/office/drawing/2014/main" id="{A2279A8E-C652-E35E-9E76-F47A1041E12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6477000"/>
            <a:ext cx="381000" cy="381000"/>
          </a:xfrm>
          <a:prstGeom prst="rect">
            <a:avLst/>
          </a:prstGeom>
          <a:effectLst/>
        </p:spPr>
      </p:pic>
      <p:pic>
        <p:nvPicPr>
          <p:cNvPr id="17" name="Picture 16" descr="A picture containing graphics, screenshot, circle, graphic design&#10;&#10;Description automatically generated">
            <a:extLst>
              <a:ext uri="{FF2B5EF4-FFF2-40B4-BE49-F238E27FC236}">
                <a16:creationId xmlns:a16="http://schemas.microsoft.com/office/drawing/2014/main" id="{61EED67E-A697-3F0E-74A7-029E4E7C451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4575" y="6470904"/>
            <a:ext cx="304560" cy="31065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9" name="Picture 18" descr="A picture containing font, text, graphics, graphic design&#10;&#10;Description automatically generated">
            <a:extLst>
              <a:ext uri="{FF2B5EF4-FFF2-40B4-BE49-F238E27FC236}">
                <a16:creationId xmlns:a16="http://schemas.microsoft.com/office/drawing/2014/main" id="{293CFFEA-4C64-6AF2-BEDC-E8E5E19F6D5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21" r="47182"/>
          <a:stretch/>
        </p:blipFill>
        <p:spPr>
          <a:xfrm>
            <a:off x="11315700" y="6495691"/>
            <a:ext cx="342899" cy="362309"/>
          </a:xfrm>
          <a:prstGeom prst="rect">
            <a:avLst/>
          </a:prstGeom>
        </p:spPr>
      </p:pic>
      <p:pic>
        <p:nvPicPr>
          <p:cNvPr id="21" name="Picture 20" descr="A blue square with white text&#10;&#10;Description automatically generated with low confidence">
            <a:extLst>
              <a:ext uri="{FF2B5EF4-FFF2-40B4-BE49-F238E27FC236}">
                <a16:creationId xmlns:a16="http://schemas.microsoft.com/office/drawing/2014/main" id="{3E35C58E-EC96-8FEB-C785-9BD4F2230359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6074" y="6529387"/>
            <a:ext cx="523875" cy="26193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5FAA52B4-D70A-283F-393F-52B97E70525B}"/>
              </a:ext>
            </a:extLst>
          </p:cNvPr>
          <p:cNvSpPr/>
          <p:nvPr userDrawn="1"/>
        </p:nvSpPr>
        <p:spPr>
          <a:xfrm>
            <a:off x="0" y="6276975"/>
            <a:ext cx="12192000" cy="180974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lumMod val="8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CC757AE-ACEF-C970-9D52-E3737AE7CAEB}"/>
              </a:ext>
            </a:extLst>
          </p:cNvPr>
          <p:cNvSpPr txBox="1"/>
          <p:nvPr userDrawn="1"/>
        </p:nvSpPr>
        <p:spPr>
          <a:xfrm>
            <a:off x="1228884" y="6203682"/>
            <a:ext cx="12308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Sponsored by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9A9A576-E964-F6C5-5265-3F1FD189C455}"/>
              </a:ext>
            </a:extLst>
          </p:cNvPr>
          <p:cNvSpPr txBox="1"/>
          <p:nvPr userDrawn="1"/>
        </p:nvSpPr>
        <p:spPr>
          <a:xfrm>
            <a:off x="3781584" y="6203682"/>
            <a:ext cx="12285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l" defTabSz="914400" rtl="0" eaLnBrk="1" latinLnBrk="0" hangingPunct="1"/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Leaning Partner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7C9CD55-038F-D015-FB2E-2A66470CBD49}"/>
              </a:ext>
            </a:extLst>
          </p:cNvPr>
          <p:cNvSpPr txBox="1"/>
          <p:nvPr userDrawn="1"/>
        </p:nvSpPr>
        <p:spPr>
          <a:xfrm>
            <a:off x="10287159" y="6213207"/>
            <a:ext cx="12308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l" defTabSz="914400" rtl="0" eaLnBrk="1" latinLnBrk="0" hangingPunct="1"/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Supported by</a:t>
            </a:r>
          </a:p>
        </p:txBody>
      </p:sp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B465AC1A-D93E-99B2-5FC9-2AEE8AAD2AE5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4203" y="6267450"/>
            <a:ext cx="766609" cy="5905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C9CEA14-E96A-EA9E-5C2A-581FDC5A02BC}"/>
              </a:ext>
            </a:extLst>
          </p:cNvPr>
          <p:cNvSpPr txBox="1">
            <a:spLocks/>
          </p:cNvSpPr>
          <p:nvPr userDrawn="1"/>
        </p:nvSpPr>
        <p:spPr>
          <a:xfrm>
            <a:off x="350836" y="783578"/>
            <a:ext cx="5181600" cy="1224916"/>
          </a:xfrm>
          <a:prstGeom prst="rect">
            <a:avLst/>
          </a:prstGeom>
        </p:spPr>
        <p:txBody>
          <a:bodyPr vert="horz" lIns="91440" tIns="548640" rIns="91440" bIns="0" rtlCol="0" anchor="b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5000" b="1" kern="1200">
                <a:solidFill>
                  <a:srgbClr val="086DB4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Content Placeholder 4">
            <a:extLst>
              <a:ext uri="{FF2B5EF4-FFF2-40B4-BE49-F238E27FC236}">
                <a16:creationId xmlns:a16="http://schemas.microsoft.com/office/drawing/2014/main" id="{E4853928-EF47-B178-F371-130252992E6E}"/>
              </a:ext>
            </a:extLst>
          </p:cNvPr>
          <p:cNvSpPr txBox="1">
            <a:spLocks/>
          </p:cNvSpPr>
          <p:nvPr userDrawn="1"/>
        </p:nvSpPr>
        <p:spPr>
          <a:xfrm>
            <a:off x="293686" y="3135200"/>
            <a:ext cx="5382307" cy="10613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Clr>
                <a:srgbClr val="086DB4"/>
              </a:buClr>
              <a:buSzPct val="150000"/>
              <a:buNone/>
            </a:pPr>
            <a:endParaRPr lang="en-US" sz="3000" b="1" dirty="0">
              <a:solidFill>
                <a:srgbClr val="E25B00"/>
              </a:solidFill>
            </a:endParaRP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993FCDF9-901A-FBB3-6730-8E8D06B531A4}"/>
              </a:ext>
            </a:extLst>
          </p:cNvPr>
          <p:cNvSpPr txBox="1">
            <a:spLocks/>
          </p:cNvSpPr>
          <p:nvPr userDrawn="1"/>
        </p:nvSpPr>
        <p:spPr>
          <a:xfrm>
            <a:off x="274636" y="4487750"/>
            <a:ext cx="5382307" cy="10613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Clr>
                <a:srgbClr val="086DB4"/>
              </a:buClr>
              <a:buSzPct val="150000"/>
              <a:buNone/>
            </a:pPr>
            <a:endParaRPr lang="en-US" sz="3000" b="1" dirty="0">
              <a:solidFill>
                <a:srgbClr val="E25B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30879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E4109-DA8E-66AD-0874-7AC345024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5B6A2D-928E-5655-D9AA-8816BDF41E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B3001-BBE6-4A00-ABE1-A66CC3BCFF78}" type="datetimeFigureOut">
              <a:rPr lang="en-US" smtClean="0"/>
              <a:t>5/14/2023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DDF00C-6C8C-3A56-69BC-7CD76818B9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A31C9B-9E25-8FA2-D21E-059C75F60D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BF91A-8E06-479F-BAD3-9B39CE987E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4150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Indholdsslide u. indhold mørk">
    <p:bg>
      <p:bgPr>
        <a:solidFill>
          <a:srgbClr val="0046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effectLst/>
        </p:spPr>
        <p:txBody>
          <a:bodyPr/>
          <a:lstStyle/>
          <a:p>
            <a:fld id="{CC124D40-E270-E640-9AD7-361F21C22348}" type="datetimeFigureOut">
              <a:rPr lang="en-US" smtClean="0"/>
              <a:t>5/14/2023</a:t>
            </a:fld>
            <a:endParaRPr lang="en-US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effectLst/>
        </p:spPr>
        <p:txBody>
          <a:bodyPr/>
          <a:lstStyle/>
          <a:p>
            <a:endParaRPr lang="en-US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effectLst/>
        </p:spPr>
        <p:txBody>
          <a:bodyPr/>
          <a:lstStyle/>
          <a:p>
            <a:fld id="{25300AFA-19FF-5A4C-A307-E5C35CB9EDE0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266219" y="365125"/>
            <a:ext cx="9803756" cy="1325563"/>
          </a:xfrm>
          <a:effectLst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err="1"/>
              <a:t>Klik</a:t>
            </a:r>
            <a:r>
              <a:rPr lang="en-US"/>
              <a:t> for at </a:t>
            </a:r>
            <a:r>
              <a:rPr lang="en-US" err="1"/>
              <a:t>redigere</a:t>
            </a:r>
            <a:r>
              <a:rPr lang="en-US"/>
              <a:t> </a:t>
            </a:r>
            <a:r>
              <a:rPr lang="en-US" err="1"/>
              <a:t>titeltypografien</a:t>
            </a:r>
            <a:r>
              <a:rPr lang="en-US"/>
              <a:t> </a:t>
            </a:r>
            <a:r>
              <a:rPr lang="en-US" err="1"/>
              <a:t>i</a:t>
            </a:r>
            <a:r>
              <a:rPr lang="en-US"/>
              <a:t> </a:t>
            </a:r>
            <a:r>
              <a:rPr lang="en-US" err="1"/>
              <a:t>masteren</a:t>
            </a:r>
            <a:endParaRPr lang="en-US"/>
          </a:p>
        </p:txBody>
      </p:sp>
      <p:sp>
        <p:nvSpPr>
          <p:cNvPr id="8" name="Pladsholder til indhold 2"/>
          <p:cNvSpPr>
            <a:spLocks noGrp="1"/>
          </p:cNvSpPr>
          <p:nvPr>
            <p:ph idx="1" hasCustomPrompt="1"/>
          </p:nvPr>
        </p:nvSpPr>
        <p:spPr>
          <a:xfrm>
            <a:off x="266219" y="1825625"/>
            <a:ext cx="7391881" cy="4262659"/>
          </a:xfrm>
          <a:effectLst/>
        </p:spPr>
        <p:txBody>
          <a:bodyPr/>
          <a:lstStyle>
            <a:lvl1pPr marL="457200" indent="-457200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1pPr>
            <a:lvl2pPr marL="800100" indent="-342900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2pPr>
            <a:lvl3pPr marL="1257300" indent="-342900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3pPr>
            <a:lvl4pPr marL="1657350" indent="-285750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4pPr>
            <a:lvl5pPr marL="2114550" indent="-285750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Klik for at </a:t>
            </a:r>
            <a:r>
              <a:rPr lang="en-US" err="1"/>
              <a:t>redigere</a:t>
            </a:r>
            <a:r>
              <a:rPr lang="en-US"/>
              <a:t> </a:t>
            </a:r>
            <a:r>
              <a:rPr lang="en-US" err="1"/>
              <a:t>teksttypografierne</a:t>
            </a:r>
            <a:r>
              <a:rPr lang="en-US"/>
              <a:t> i </a:t>
            </a:r>
            <a:r>
              <a:rPr lang="en-US" err="1"/>
              <a:t>masteren</a:t>
            </a:r>
            <a:endParaRPr lang="en-US"/>
          </a:p>
          <a:p>
            <a:pPr lvl="1"/>
            <a:r>
              <a:rPr lang="en-US" err="1"/>
              <a:t>Andet</a:t>
            </a:r>
            <a:r>
              <a:rPr lang="en-US"/>
              <a:t> </a:t>
            </a:r>
            <a:r>
              <a:rPr lang="en-US" err="1"/>
              <a:t>niveau</a:t>
            </a:r>
            <a:endParaRPr lang="en-US"/>
          </a:p>
          <a:p>
            <a:pPr lvl="2"/>
            <a:r>
              <a:rPr lang="en-US" err="1"/>
              <a:t>Tredje</a:t>
            </a:r>
            <a:r>
              <a:rPr lang="en-US"/>
              <a:t> </a:t>
            </a:r>
            <a:r>
              <a:rPr lang="en-US" err="1"/>
              <a:t>niveau</a:t>
            </a:r>
            <a:endParaRPr lang="en-US"/>
          </a:p>
          <a:p>
            <a:pPr lvl="3"/>
            <a:r>
              <a:rPr lang="en-US" err="1"/>
              <a:t>Fjerde</a:t>
            </a:r>
            <a:r>
              <a:rPr lang="en-US"/>
              <a:t> </a:t>
            </a:r>
            <a:r>
              <a:rPr lang="en-US" err="1"/>
              <a:t>niveau</a:t>
            </a:r>
            <a:endParaRPr lang="en-US"/>
          </a:p>
          <a:p>
            <a:pPr lvl="4"/>
            <a:r>
              <a:rPr lang="en-US" err="1"/>
              <a:t>Femte</a:t>
            </a:r>
            <a:r>
              <a:rPr lang="en-US"/>
              <a:t> </a:t>
            </a:r>
            <a:r>
              <a:rPr lang="en-US" err="1"/>
              <a:t>niveau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329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2791C5"/>
            </a:gs>
            <a:gs pos="100000">
              <a:srgbClr val="091C3C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351CCDA-193B-CE62-FF6B-BE4131C83A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9375CD-4FE4-3076-3B23-65CE78445F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FF450E-C052-7148-2306-81FDAB3040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4A55F2-D73A-40B9-A52A-05A49C1341AC}" type="datetimeFigureOut">
              <a:rPr lang="en-IN" smtClean="0"/>
              <a:t>14-05-2023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9ABD54-71ED-E6DB-DC07-F4AF6AAF020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B71CFB-9E01-F00F-8100-A437C7BFAB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34AF45-C5B5-4D0C-9893-B855476155C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265265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1" r:id="rId3"/>
    <p:sldLayoutId id="2147483675" r:id="rId4"/>
    <p:sldLayoutId id="2147483666" r:id="rId5"/>
    <p:sldLayoutId id="2147483668" r:id="rId6"/>
    <p:sldLayoutId id="2147483672" r:id="rId7"/>
    <p:sldLayoutId id="2147483677" r:id="rId8"/>
    <p:sldLayoutId id="2147483678" r:id="rId9"/>
    <p:sldLayoutId id="2147483679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55.png"/><Relationship Id="rId4" Type="http://schemas.openxmlformats.org/officeDocument/2006/relationships/image" Target="../media/image54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0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emf"/><Relationship Id="rId2" Type="http://schemas.openxmlformats.org/officeDocument/2006/relationships/image" Target="../media/image71.emf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slideLayout" Target="../slideLayouts/slideLayout9.xml"/><Relationship Id="rId1" Type="http://schemas.openxmlformats.org/officeDocument/2006/relationships/video" Target="https://www.youtube.com/embed/4kA4BE0zJ9g?feature=oembed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slideLayout" Target="../slideLayouts/slideLayout9.xml"/><Relationship Id="rId1" Type="http://schemas.openxmlformats.org/officeDocument/2006/relationships/video" Target="https://www.youtube.com/embed/rIUNs3yT-eI?feature=oembed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18" Type="http://schemas.openxmlformats.org/officeDocument/2006/relationships/image" Target="../media/image31.png"/><Relationship Id="rId26" Type="http://schemas.openxmlformats.org/officeDocument/2006/relationships/image" Target="../media/image39.png"/><Relationship Id="rId3" Type="http://schemas.openxmlformats.org/officeDocument/2006/relationships/image" Target="../media/image16.png"/><Relationship Id="rId21" Type="http://schemas.openxmlformats.org/officeDocument/2006/relationships/image" Target="../media/image34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17" Type="http://schemas.openxmlformats.org/officeDocument/2006/relationships/image" Target="../media/image30.png"/><Relationship Id="rId25" Type="http://schemas.openxmlformats.org/officeDocument/2006/relationships/image" Target="../media/image38.png"/><Relationship Id="rId2" Type="http://schemas.openxmlformats.org/officeDocument/2006/relationships/image" Target="../media/image15.png"/><Relationship Id="rId16" Type="http://schemas.openxmlformats.org/officeDocument/2006/relationships/image" Target="../media/image29.png"/><Relationship Id="rId20" Type="http://schemas.openxmlformats.org/officeDocument/2006/relationships/image" Target="../media/image33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24" Type="http://schemas.openxmlformats.org/officeDocument/2006/relationships/image" Target="../media/image37.png"/><Relationship Id="rId5" Type="http://schemas.openxmlformats.org/officeDocument/2006/relationships/image" Target="../media/image18.png"/><Relationship Id="rId15" Type="http://schemas.openxmlformats.org/officeDocument/2006/relationships/image" Target="../media/image28.png"/><Relationship Id="rId23" Type="http://schemas.openxmlformats.org/officeDocument/2006/relationships/image" Target="../media/image36.png"/><Relationship Id="rId10" Type="http://schemas.openxmlformats.org/officeDocument/2006/relationships/image" Target="../media/image23.png"/><Relationship Id="rId19" Type="http://schemas.openxmlformats.org/officeDocument/2006/relationships/image" Target="../media/image32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4" Type="http://schemas.openxmlformats.org/officeDocument/2006/relationships/image" Target="../media/image27.png"/><Relationship Id="rId22" Type="http://schemas.openxmlformats.org/officeDocument/2006/relationships/image" Target="../media/image3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slideLayout" Target="../slideLayouts/slideLayout4.xml"/><Relationship Id="rId1" Type="http://schemas.openxmlformats.org/officeDocument/2006/relationships/video" Target="https://www.youtube.com/embed/3ZDyTwiLU0w?feature=oembed" TargetMode="Externa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9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9.xml"/><Relationship Id="rId1" Type="http://schemas.openxmlformats.org/officeDocument/2006/relationships/video" Target="https://www.youtube.com/embed/ew_7Ef7ts1I?feature=oembed" TargetMode="External"/><Relationship Id="rId4" Type="http://schemas.openxmlformats.org/officeDocument/2006/relationships/image" Target="../media/image74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nudsenMorten/AzLogDcrIngestPSLogHub" TargetMode="External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eg"/><Relationship Id="rId2" Type="http://schemas.openxmlformats.org/officeDocument/2006/relationships/slideLayout" Target="../slideLayouts/slideLayout9.xml"/><Relationship Id="rId1" Type="http://schemas.openxmlformats.org/officeDocument/2006/relationships/video" Target="https://www.youtube.com/embed/OLN2zCMxf1w?feature=oembed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slideLayout" Target="../slideLayouts/slideLayout9.xml"/><Relationship Id="rId1" Type="http://schemas.openxmlformats.org/officeDocument/2006/relationships/video" Target="https://www.youtube.com/embed/NDSNhvpa4Gs?feature=oembed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slideLayout" Target="../slideLayouts/slideLayout9.xml"/><Relationship Id="rId1" Type="http://schemas.openxmlformats.org/officeDocument/2006/relationships/video" Target="https://www.youtube.com/embed/_GlI0h7ZOsg?feature=oembed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slideLayout" Target="../slideLayouts/slideLayout9.xml"/><Relationship Id="rId1" Type="http://schemas.openxmlformats.org/officeDocument/2006/relationships/video" Target="https://www.youtube.com/embed/0MKPgzvDNRk?feature=oembed" TargetMode="Externa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hyperlink" Target="https://roaringelephant.org/2016/02/23/episode-8-nifi-deeper-dive/" TargetMode="External"/><Relationship Id="rId3" Type="http://schemas.openxmlformats.org/officeDocument/2006/relationships/diagramLayout" Target="../diagrams/layout2.xml"/><Relationship Id="rId7" Type="http://schemas.openxmlformats.org/officeDocument/2006/relationships/image" Target="../media/image93.jpe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hyperlink" Target="https://roaringelephant.org/2016/02/23/episode-8-nifi-deeper-dive/" TargetMode="External"/><Relationship Id="rId3" Type="http://schemas.openxmlformats.org/officeDocument/2006/relationships/diagramLayout" Target="../diagrams/layout3.xml"/><Relationship Id="rId7" Type="http://schemas.openxmlformats.org/officeDocument/2006/relationships/image" Target="../media/image93.jpe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hyperlink" Target="https://roaringelephant.org/2016/02/23/episode-8-nifi-deeper-dive/" TargetMode="External"/><Relationship Id="rId3" Type="http://schemas.openxmlformats.org/officeDocument/2006/relationships/diagramLayout" Target="../diagrams/layout4.xml"/><Relationship Id="rId7" Type="http://schemas.openxmlformats.org/officeDocument/2006/relationships/image" Target="../media/image93.jpe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slideLayout" Target="../slideLayouts/slideLayout9.xml"/><Relationship Id="rId1" Type="http://schemas.openxmlformats.org/officeDocument/2006/relationships/video" Target="https://www.youtube.com/embed/OZWj7xZHLI8?feature=oembed" TargetMode="Externa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99.jp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hyperlink" Target="https://github.com/KnudsenMorten/AzLogDcrIngestPS#how-to-get-started-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thebluediamondgallery.com/handwriting/e/expert.html" TargetMode="External"/><Relationship Id="rId5" Type="http://schemas.openxmlformats.org/officeDocument/2006/relationships/image" Target="../media/image43.jpeg"/><Relationship Id="rId4" Type="http://schemas.openxmlformats.org/officeDocument/2006/relationships/hyperlink" Target="https://tinulis.id/dr-blogger-phd/memahami-pancablogger-bagi-newbie-2" TargetMode="Externa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slideLayout" Target="../slideLayouts/slideLayout9.xml"/><Relationship Id="rId1" Type="http://schemas.openxmlformats.org/officeDocument/2006/relationships/video" Target="https://www.youtube.com/embed/_RNlSqRcetg?feature=oembed" TargetMode="Externa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hyperlink" Target="mailto:mok@mortenknudsen.net" TargetMode="External"/><Relationship Id="rId7" Type="http://schemas.openxmlformats.org/officeDocument/2006/relationships/hyperlink" Target="https://twitter.com/knudsenmortendk" TargetMode="External"/><Relationship Id="rId2" Type="http://schemas.openxmlformats.org/officeDocument/2006/relationships/hyperlink" Target="https://mortenknudsen.net/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github.com/KnudsenMorten" TargetMode="External"/><Relationship Id="rId5" Type="http://schemas.openxmlformats.org/officeDocument/2006/relationships/hyperlink" Target="https://www.linkedin.com/in/mortenwaltorpknudsen/" TargetMode="External"/><Relationship Id="rId4" Type="http://schemas.openxmlformats.org/officeDocument/2006/relationships/hyperlink" Target="mailto:mok@2linkit.net" TargetMode="External"/><Relationship Id="rId9" Type="http://schemas.openxmlformats.org/officeDocument/2006/relationships/image" Target="../media/image111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jpe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9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17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9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9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41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9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9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9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9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806990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BF92E36-6788-D6DB-3F8A-8DB94C3809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3488" y="257520"/>
            <a:ext cx="8494160" cy="4064316"/>
          </a:xfrm>
          <a:prstGeom prst="rect">
            <a:avLst/>
          </a:prstGeom>
        </p:spPr>
      </p:pic>
      <p:sp>
        <p:nvSpPr>
          <p:cNvPr id="16" name="Title 15">
            <a:extLst>
              <a:ext uri="{FF2B5EF4-FFF2-40B4-BE49-F238E27FC236}">
                <a16:creationId xmlns:a16="http://schemas.microsoft.com/office/drawing/2014/main" id="{4F92FE93-5E7B-6D21-AB1B-E915816E7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“</a:t>
            </a:r>
            <a:r>
              <a:rPr lang="en-US" err="1"/>
              <a:t>V1</a:t>
            </a:r>
            <a:r>
              <a:rPr lang="en-US"/>
              <a:t>” (legacy)</a:t>
            </a: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A676433A-EE98-1246-2736-04B70F917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220" y="1825625"/>
            <a:ext cx="2885354" cy="4262659"/>
          </a:xfrm>
        </p:spPr>
        <p:txBody>
          <a:bodyPr>
            <a:normAutofit/>
          </a:bodyPr>
          <a:lstStyle/>
          <a:p>
            <a:r>
              <a:rPr lang="en-US" sz="1800"/>
              <a:t>Custom tables (</a:t>
            </a:r>
            <a:r>
              <a:rPr lang="en-US" sz="1800" err="1"/>
              <a:t>v1</a:t>
            </a:r>
            <a:r>
              <a:rPr lang="en-US" sz="1800"/>
              <a:t>)</a:t>
            </a:r>
          </a:p>
          <a:p>
            <a:r>
              <a:rPr lang="en-US" sz="1800"/>
              <a:t>LA Solutions</a:t>
            </a:r>
          </a:p>
          <a:p>
            <a:r>
              <a:rPr lang="en-US" sz="1800"/>
              <a:t>MMA</a:t>
            </a:r>
          </a:p>
          <a:p>
            <a:r>
              <a:rPr lang="en-US" sz="1800"/>
              <a:t>Azure Monitor HTTP Data Collector API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7FF8E27-49F1-2435-E4B8-C2BCEAA967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8768" y="4556192"/>
            <a:ext cx="5063600" cy="119271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EB63B8A-7553-AFB7-AEEB-A9B1F7212A59}"/>
              </a:ext>
            </a:extLst>
          </p:cNvPr>
          <p:cNvSpPr txBox="1"/>
          <p:nvPr/>
        </p:nvSpPr>
        <p:spPr>
          <a:xfrm>
            <a:off x="4241077" y="5983261"/>
            <a:ext cx="7966229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>
                <a:solidFill>
                  <a:schemeClr val="bg1"/>
                </a:solidFill>
              </a:rPr>
              <a:t>Response</a:t>
            </a:r>
            <a:r>
              <a:rPr lang="da-DK" sz="1400" i="1">
                <a:solidFill>
                  <a:schemeClr val="bg1"/>
                </a:solidFill>
              </a:rPr>
              <a:t> from product team</a:t>
            </a:r>
          </a:p>
          <a:p>
            <a:r>
              <a:rPr lang="da-DK" sz="1400" i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”</a:t>
            </a:r>
            <a:r>
              <a:rPr lang="en-US" sz="1600" i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Data Collector API was never officially released or considered “complete”</a:t>
            </a:r>
          </a:p>
          <a:p>
            <a:r>
              <a:rPr lang="en-US" sz="1600" i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We are going to update Data Collector API documentation as part of its deprecation cycle”</a:t>
            </a:r>
            <a:endParaRPr lang="da-DK" sz="1600" i="1">
              <a:solidFill>
                <a:schemeClr val="bg1"/>
              </a:solidFill>
            </a:endParaRPr>
          </a:p>
        </p:txBody>
      </p:sp>
      <p:sp>
        <p:nvSpPr>
          <p:cNvPr id="4" name="Speech Bubble: Oval 3">
            <a:extLst>
              <a:ext uri="{FF2B5EF4-FFF2-40B4-BE49-F238E27FC236}">
                <a16:creationId xmlns:a16="http://schemas.microsoft.com/office/drawing/2014/main" id="{73448EE5-3A68-39A4-C772-87B29BC953A9}"/>
              </a:ext>
            </a:extLst>
          </p:cNvPr>
          <p:cNvSpPr/>
          <p:nvPr/>
        </p:nvSpPr>
        <p:spPr>
          <a:xfrm>
            <a:off x="83819" y="4321836"/>
            <a:ext cx="2469728" cy="1004765"/>
          </a:xfrm>
          <a:prstGeom prst="wedgeEllipseCallout">
            <a:avLst>
              <a:gd name="adj1" fmla="val 61021"/>
              <a:gd name="adj2" fmla="val 7139"/>
            </a:avLst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Legacy but in “Public preview”? </a:t>
            </a:r>
          </a:p>
          <a:p>
            <a:pPr algn="ctr"/>
            <a:r>
              <a:rPr lang="en-US" sz="1600">
                <a:solidFill>
                  <a:schemeClr val="tx1"/>
                </a:solidFill>
              </a:rPr>
              <a:t>what did I miss??</a:t>
            </a:r>
          </a:p>
        </p:txBody>
      </p:sp>
      <p:pic>
        <p:nvPicPr>
          <p:cNvPr id="7" name="Picture 6" descr="A person wearing a hat and glasses&#10;&#10;Description automatically generated with medium confidence">
            <a:extLst>
              <a:ext uri="{FF2B5EF4-FFF2-40B4-BE49-F238E27FC236}">
                <a16:creationId xmlns:a16="http://schemas.microsoft.com/office/drawing/2014/main" id="{F8C92DE6-5957-7D5A-951D-027179170E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9199" y="4154801"/>
            <a:ext cx="2290972" cy="2584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885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7B91408-8C31-B8E7-209A-8AE9EB80C1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1147" y="724237"/>
            <a:ext cx="10358882" cy="562509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F46EF79-B838-C0E6-9536-5E0A319ADD3B}"/>
              </a:ext>
            </a:extLst>
          </p:cNvPr>
          <p:cNvSpPr txBox="1"/>
          <p:nvPr/>
        </p:nvSpPr>
        <p:spPr>
          <a:xfrm>
            <a:off x="201106" y="2521059"/>
            <a:ext cx="200924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bg1"/>
                </a:solidFill>
              </a:rPr>
              <a:t>“</a:t>
            </a:r>
            <a:r>
              <a:rPr lang="en-US" sz="2800" err="1">
                <a:solidFill>
                  <a:schemeClr val="bg1"/>
                </a:solidFill>
              </a:rPr>
              <a:t>V2</a:t>
            </a:r>
            <a:r>
              <a:rPr lang="en-US" sz="2800">
                <a:solidFill>
                  <a:schemeClr val="bg1"/>
                </a:solidFill>
              </a:rPr>
              <a:t>”</a:t>
            </a:r>
          </a:p>
          <a:p>
            <a:endParaRPr lang="en-US" sz="1400">
              <a:solidFill>
                <a:schemeClr val="bg1"/>
              </a:solidFill>
            </a:endParaRPr>
          </a:p>
          <a:p>
            <a:r>
              <a:rPr lang="en-US" sz="1400">
                <a:solidFill>
                  <a:schemeClr val="bg1"/>
                </a:solidFill>
              </a:rPr>
              <a:t>Azure Pipeline</a:t>
            </a:r>
          </a:p>
          <a:p>
            <a:r>
              <a:rPr lang="en-US" sz="1400" err="1">
                <a:solidFill>
                  <a:schemeClr val="bg1"/>
                </a:solidFill>
              </a:rPr>
              <a:t>DCRs</a:t>
            </a:r>
            <a:endParaRPr lang="en-US" sz="1400">
              <a:solidFill>
                <a:schemeClr val="bg1"/>
              </a:solidFill>
            </a:endParaRPr>
          </a:p>
          <a:p>
            <a:r>
              <a:rPr lang="en-US" sz="1400">
                <a:solidFill>
                  <a:schemeClr val="bg1"/>
                </a:solidFill>
              </a:rPr>
              <a:t>Transformation</a:t>
            </a:r>
          </a:p>
          <a:p>
            <a:r>
              <a:rPr lang="en-US" sz="1400" err="1">
                <a:solidFill>
                  <a:schemeClr val="bg1"/>
                </a:solidFill>
              </a:rPr>
              <a:t>DCEs</a:t>
            </a:r>
            <a:endParaRPr lang="en-US" sz="1400">
              <a:solidFill>
                <a:schemeClr val="bg1"/>
              </a:solidFill>
            </a:endParaRPr>
          </a:p>
          <a:p>
            <a:r>
              <a:rPr lang="en-US" sz="1400">
                <a:solidFill>
                  <a:schemeClr val="bg1"/>
                </a:solidFill>
              </a:rPr>
              <a:t>Custom tables (</a:t>
            </a:r>
            <a:r>
              <a:rPr lang="en-US" sz="1400" err="1">
                <a:solidFill>
                  <a:schemeClr val="bg1"/>
                </a:solidFill>
              </a:rPr>
              <a:t>v2</a:t>
            </a:r>
            <a:r>
              <a:rPr lang="en-US" sz="1400">
                <a:solidFill>
                  <a:schemeClr val="bg1"/>
                </a:solidFill>
              </a:rPr>
              <a:t>)</a:t>
            </a:r>
          </a:p>
        </p:txBody>
      </p:sp>
      <p:pic>
        <p:nvPicPr>
          <p:cNvPr id="13" name="Picture 12" descr="A group of people sitting around a table with laptops&#10;&#10;Description automatically generated with medium confidence">
            <a:extLst>
              <a:ext uri="{FF2B5EF4-FFF2-40B4-BE49-F238E27FC236}">
                <a16:creationId xmlns:a16="http://schemas.microsoft.com/office/drawing/2014/main" id="{C3F93114-F794-ED50-0425-2704D14EA7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3079" y="4301141"/>
            <a:ext cx="3255267" cy="244145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774AEA3-232E-5038-563C-3AB51F2EFF20}"/>
              </a:ext>
            </a:extLst>
          </p:cNvPr>
          <p:cNvSpPr txBox="1"/>
          <p:nvPr/>
        </p:nvSpPr>
        <p:spPr>
          <a:xfrm>
            <a:off x="8988360" y="4336941"/>
            <a:ext cx="2396345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/>
              <a:t>Azure LogAnalytics PMs, Israel</a:t>
            </a:r>
          </a:p>
        </p:txBody>
      </p:sp>
      <p:pic>
        <p:nvPicPr>
          <p:cNvPr id="17" name="Picture 16" descr="A group of men smiling&#10;&#10;Description automatically generated with medium confidence">
            <a:extLst>
              <a:ext uri="{FF2B5EF4-FFF2-40B4-BE49-F238E27FC236}">
                <a16:creationId xmlns:a16="http://schemas.microsoft.com/office/drawing/2014/main" id="{09486489-E7A6-9A43-5BB3-5F70D7074A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60366" y="90874"/>
            <a:ext cx="3287980" cy="246598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43D74FB-E1A0-9FA7-FFAD-4B2833315BA6}"/>
              </a:ext>
            </a:extLst>
          </p:cNvPr>
          <p:cNvSpPr txBox="1"/>
          <p:nvPr/>
        </p:nvSpPr>
        <p:spPr>
          <a:xfrm>
            <a:off x="8893079" y="200895"/>
            <a:ext cx="3173585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/>
              <a:t>Azure DCR PMs &amp; Dev Lead, Seattle, USA</a:t>
            </a:r>
          </a:p>
        </p:txBody>
      </p:sp>
      <p:pic>
        <p:nvPicPr>
          <p:cNvPr id="19" name="Picture 18" descr="A group of men smiling&#10;&#10;Description automatically generated with medium confidence">
            <a:extLst>
              <a:ext uri="{FF2B5EF4-FFF2-40B4-BE49-F238E27FC236}">
                <a16:creationId xmlns:a16="http://schemas.microsoft.com/office/drawing/2014/main" id="{208420E1-48C5-9490-B36B-40BA40AD76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76220" y="2796859"/>
            <a:ext cx="3219780" cy="184785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EEFB3DD-5609-85E7-9343-908C5D92A8D2}"/>
              </a:ext>
            </a:extLst>
          </p:cNvPr>
          <p:cNvSpPr txBox="1"/>
          <p:nvPr/>
        </p:nvSpPr>
        <p:spPr>
          <a:xfrm>
            <a:off x="2830181" y="2505815"/>
            <a:ext cx="3173585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/>
              <a:t>Azure Pipeline PMs, Seattle, USA</a:t>
            </a:r>
          </a:p>
        </p:txBody>
      </p:sp>
    </p:spTree>
    <p:extLst>
      <p:ext uri="{BB962C8B-B14F-4D97-AF65-F5344CB8AC3E}">
        <p14:creationId xmlns:p14="http://schemas.microsoft.com/office/powerpoint/2010/main" val="2727200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8" grpId="0" animBg="1"/>
      <p:bldP spid="2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FCD93C-EC10-5D9D-2DC1-CCB59D26F4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105" y="114316"/>
            <a:ext cx="9803756" cy="1325563"/>
          </a:xfrm>
        </p:spPr>
        <p:txBody>
          <a:bodyPr>
            <a:normAutofit/>
          </a:bodyPr>
          <a:lstStyle/>
          <a:p>
            <a:r>
              <a:rPr lang="en-US" sz="3600">
                <a:latin typeface="+mn-lt"/>
              </a:rPr>
              <a:t>Azure Logging </a:t>
            </a:r>
            <a:r>
              <a:rPr lang="en-US" sz="3600" err="1">
                <a:latin typeface="+mn-lt"/>
              </a:rPr>
              <a:t>V2</a:t>
            </a:r>
            <a:r>
              <a:rPr lang="en-US" sz="3600">
                <a:latin typeface="+mn-lt"/>
              </a:rPr>
              <a:t> – current data sources</a:t>
            </a:r>
            <a:br>
              <a:rPr lang="en-US" sz="3600">
                <a:latin typeface="+mn-lt"/>
              </a:rPr>
            </a:br>
            <a:r>
              <a:rPr lang="en-US" sz="1400" i="1">
                <a:latin typeface="+mn-lt"/>
              </a:rPr>
              <a:t>More capabilities are coming – I’m so excited </a:t>
            </a:r>
            <a:r>
              <a:rPr lang="en-US" sz="1400" i="1">
                <a:latin typeface="+mn-lt"/>
                <a:sym typeface="Wingdings" panose="05000000000000000000" pitchFamily="2" charset="2"/>
              </a:rPr>
              <a:t></a:t>
            </a:r>
            <a:endParaRPr lang="en-US" sz="3600" i="1">
              <a:latin typeface="+mn-lt"/>
            </a:endParaRPr>
          </a:p>
        </p:txBody>
      </p:sp>
      <p:pic>
        <p:nvPicPr>
          <p:cNvPr id="4" name="Picture 3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46B662BB-2CF6-F53F-7A5D-53BEA36E5A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9363" y="4421312"/>
            <a:ext cx="4219403" cy="2237372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20F217B-8D30-E938-B5A3-C037C70E9F64}"/>
              </a:ext>
            </a:extLst>
          </p:cNvPr>
          <p:cNvSpPr/>
          <p:nvPr/>
        </p:nvSpPr>
        <p:spPr>
          <a:xfrm>
            <a:off x="6219658" y="1416368"/>
            <a:ext cx="1219200" cy="54864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Eventlogs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06270CE-961B-25D7-C230-0EBD00C9B5F4}"/>
              </a:ext>
            </a:extLst>
          </p:cNvPr>
          <p:cNvSpPr/>
          <p:nvPr/>
        </p:nvSpPr>
        <p:spPr>
          <a:xfrm>
            <a:off x="4754882" y="3470862"/>
            <a:ext cx="1219200" cy="54864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Text logs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C5D9618-8E2D-AA43-1E56-9127DEB18657}"/>
              </a:ext>
            </a:extLst>
          </p:cNvPr>
          <p:cNvSpPr/>
          <p:nvPr/>
        </p:nvSpPr>
        <p:spPr>
          <a:xfrm>
            <a:off x="3194527" y="1690688"/>
            <a:ext cx="1797005" cy="54864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Performance Counters (SQL)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29884C2-E734-684E-F810-DD5F966979D1}"/>
              </a:ext>
            </a:extLst>
          </p:cNvPr>
          <p:cNvSpPr/>
          <p:nvPr/>
        </p:nvSpPr>
        <p:spPr>
          <a:xfrm>
            <a:off x="632461" y="2011680"/>
            <a:ext cx="2141220" cy="54864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Performance metrics &amp; telemetry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31B2816-DA7F-0A56-2A1C-31097EAD57FC}"/>
              </a:ext>
            </a:extLst>
          </p:cNvPr>
          <p:cNvSpPr/>
          <p:nvPr/>
        </p:nvSpPr>
        <p:spPr>
          <a:xfrm>
            <a:off x="381648" y="3061816"/>
            <a:ext cx="1219200" cy="54864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IIS logs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AE10E2B-46E9-E7D8-69AB-B03814C9E965}"/>
              </a:ext>
            </a:extLst>
          </p:cNvPr>
          <p:cNvSpPr/>
          <p:nvPr/>
        </p:nvSpPr>
        <p:spPr>
          <a:xfrm>
            <a:off x="2208065" y="3078252"/>
            <a:ext cx="1972923" cy="54864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Windows Fw Logs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8031E07-FE9D-E91A-5F63-03154494C4CD}"/>
              </a:ext>
            </a:extLst>
          </p:cNvPr>
          <p:cNvSpPr/>
          <p:nvPr/>
        </p:nvSpPr>
        <p:spPr>
          <a:xfrm>
            <a:off x="5707486" y="4971572"/>
            <a:ext cx="1415909" cy="54864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SNMP Traps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C4517CF6-0757-6E97-4E27-CA6681C67F2F}"/>
              </a:ext>
            </a:extLst>
          </p:cNvPr>
          <p:cNvSpPr/>
          <p:nvPr/>
        </p:nvSpPr>
        <p:spPr>
          <a:xfrm>
            <a:off x="480060" y="4445316"/>
            <a:ext cx="1683363" cy="69056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Custom Logs (Ingestion API)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F6DF795F-7ED8-C687-8882-1A3A254902E4}"/>
              </a:ext>
            </a:extLst>
          </p:cNvPr>
          <p:cNvSpPr/>
          <p:nvPr/>
        </p:nvSpPr>
        <p:spPr>
          <a:xfrm>
            <a:off x="2924766" y="4386478"/>
            <a:ext cx="2073954" cy="85941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Custom metrics/telemetry (custom AzApp)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40FC4B0E-B450-C7E7-7A9C-4E5A1432B23B}"/>
              </a:ext>
            </a:extLst>
          </p:cNvPr>
          <p:cNvSpPr/>
          <p:nvPr/>
        </p:nvSpPr>
        <p:spPr>
          <a:xfrm>
            <a:off x="4991532" y="2253405"/>
            <a:ext cx="2131863" cy="85941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Standard/Platform metrics/Telemetry (AzPaaS)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89E65B50-45D9-416D-944A-A14E1952A233}"/>
              </a:ext>
            </a:extLst>
          </p:cNvPr>
          <p:cNvSpPr/>
          <p:nvPr/>
        </p:nvSpPr>
        <p:spPr>
          <a:xfrm>
            <a:off x="5974082" y="4128989"/>
            <a:ext cx="1219200" cy="54864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Change Tracking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F26ED0A4-CBBE-3CB5-3654-E620C0C93B6B}"/>
              </a:ext>
            </a:extLst>
          </p:cNvPr>
          <p:cNvSpPr/>
          <p:nvPr/>
        </p:nvSpPr>
        <p:spPr>
          <a:xfrm>
            <a:off x="5440032" y="5968120"/>
            <a:ext cx="1683363" cy="69056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Standard Logs (Ingestion API)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8752721C-C880-E47B-650B-AD7646FADF1C}"/>
              </a:ext>
            </a:extLst>
          </p:cNvPr>
          <p:cNvSpPr/>
          <p:nvPr/>
        </p:nvSpPr>
        <p:spPr>
          <a:xfrm>
            <a:off x="502920" y="5802309"/>
            <a:ext cx="2073954" cy="69056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Platform logs (diagnostics)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3895C3C0-A042-25A9-9602-ECBFE0D1FE8F}"/>
              </a:ext>
            </a:extLst>
          </p:cNvPr>
          <p:cNvSpPr/>
          <p:nvPr/>
        </p:nvSpPr>
        <p:spPr>
          <a:xfrm>
            <a:off x="3215641" y="5713412"/>
            <a:ext cx="1683363" cy="69056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Activity logs</a:t>
            </a:r>
          </a:p>
        </p:txBody>
      </p:sp>
      <p:pic>
        <p:nvPicPr>
          <p:cNvPr id="19" name="Picture 18" descr="A group of men smiling&#10;&#10;Description automatically generated with low confidence">
            <a:extLst>
              <a:ext uri="{FF2B5EF4-FFF2-40B4-BE49-F238E27FC236}">
                <a16:creationId xmlns:a16="http://schemas.microsoft.com/office/drawing/2014/main" id="{83593EBB-DECD-FA11-3040-75EC535042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1521" y="115409"/>
            <a:ext cx="3639374" cy="272953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73F4B64-E2E1-5793-E8C7-487A391B43EB}"/>
              </a:ext>
            </a:extLst>
          </p:cNvPr>
          <p:cNvSpPr txBox="1"/>
          <p:nvPr/>
        </p:nvSpPr>
        <p:spPr>
          <a:xfrm>
            <a:off x="8832278" y="3425186"/>
            <a:ext cx="267786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/>
              <a:t>Meet the Azure Monitor PMs (Seattle, USA)</a:t>
            </a:r>
          </a:p>
        </p:txBody>
      </p:sp>
    </p:spTree>
    <p:extLst>
      <p:ext uri="{BB962C8B-B14F-4D97-AF65-F5344CB8AC3E}">
        <p14:creationId xmlns:p14="http://schemas.microsoft.com/office/powerpoint/2010/main" val="1657313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75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5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A person wearing glasses and holding up his middle finger&#10;&#10;Description automatically generated with low confidence">
            <a:extLst>
              <a:ext uri="{FF2B5EF4-FFF2-40B4-BE49-F238E27FC236}">
                <a16:creationId xmlns:a16="http://schemas.microsoft.com/office/drawing/2014/main" id="{791C0EE4-1AAB-8397-5F00-A8669671E0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807" y="531096"/>
            <a:ext cx="2455576" cy="266142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C3668D-FB8A-5EB7-C1EC-B0E9938452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6177" y="2714744"/>
            <a:ext cx="7797016" cy="4022520"/>
          </a:xfrm>
        </p:spPr>
        <p:txBody>
          <a:bodyPr>
            <a:normAutofit fontScale="62500" lnSpcReduction="20000"/>
          </a:bodyPr>
          <a:lstStyle/>
          <a:p>
            <a:r>
              <a:rPr lang="en-US"/>
              <a:t>remove data before being sent into LogAnalytics (remove "</a:t>
            </a:r>
            <a:r>
              <a:rPr lang="en-US" err="1"/>
              <a:t>noice</a:t>
            </a:r>
            <a:r>
              <a:rPr lang="en-US"/>
              <a:t>" data/cost optimization, GDPR/compliance)</a:t>
            </a:r>
          </a:p>
          <a:p>
            <a:r>
              <a:rPr lang="en-US"/>
              <a:t>add data before being sent into LogAnalytics</a:t>
            </a:r>
          </a:p>
          <a:p>
            <a:r>
              <a:rPr lang="en-US"/>
              <a:t>merge data before being sent into LogAnalytics</a:t>
            </a:r>
          </a:p>
          <a:p>
            <a:r>
              <a:rPr lang="en-US"/>
              <a:t>better data quality (array data), as array data is converted into dynamic - whereas the old MMA-method would convert array data into strings</a:t>
            </a:r>
          </a:p>
          <a:p>
            <a:r>
              <a:rPr lang="en-US"/>
              <a:t>support to send to other destinations</a:t>
            </a:r>
          </a:p>
          <a:p>
            <a:r>
              <a:rPr lang="en-US"/>
              <a:t>support for file-based logs collection (txt-logs, Windows Firewall logs)</a:t>
            </a:r>
          </a:p>
          <a:p>
            <a:r>
              <a:rPr lang="en-US"/>
              <a:t>advanced support for advanced collection of performance data (including new collection type like SQL performance counters)</a:t>
            </a:r>
          </a:p>
          <a:p>
            <a:r>
              <a:rPr lang="en-US"/>
              <a:t>support for SNMP traps logs collection</a:t>
            </a:r>
          </a:p>
          <a:p>
            <a:r>
              <a:rPr lang="en-US"/>
              <a:t>security is based on Azure AD </a:t>
            </a:r>
            <a:r>
              <a:rPr lang="en-US" err="1"/>
              <a:t>RBAC</a:t>
            </a:r>
            <a:endParaRPr lang="en-US"/>
          </a:p>
          <a:p>
            <a:r>
              <a:rPr lang="en-US"/>
              <a:t>naming of data columns are prettier, as they contain the actual name - and not for example </a:t>
            </a:r>
            <a:r>
              <a:rPr lang="en-US" err="1"/>
              <a:t>ComputerName_s</a:t>
            </a:r>
            <a:r>
              <a:rPr lang="en-US"/>
              <a:t> indicating it is a string value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21C5B34-9E79-65D2-0644-B5BBCE423A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3804" y="224431"/>
            <a:ext cx="8989389" cy="22192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EED324-FD72-D746-2223-3E511A90ED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253" y="136177"/>
            <a:ext cx="2348129" cy="509861"/>
          </a:xfrm>
          <a:solidFill>
            <a:schemeClr val="bg2">
              <a:lumMod val="75000"/>
            </a:schemeClr>
          </a:solidFill>
        </p:spPr>
        <p:txBody>
          <a:bodyPr>
            <a:normAutofit fontScale="90000"/>
          </a:bodyPr>
          <a:lstStyle/>
          <a:p>
            <a:r>
              <a:rPr lang="en-US">
                <a:solidFill>
                  <a:schemeClr val="tx1"/>
                </a:solidFill>
              </a:rPr>
              <a:t>I’m fan </a:t>
            </a:r>
            <a:r>
              <a:rPr lang="en-US">
                <a:solidFill>
                  <a:schemeClr val="tx1"/>
                </a:solidFill>
                <a:sym typeface="Wingdings" panose="05000000000000000000" pitchFamily="2" charset="2"/>
              </a:rPr>
              <a:t></a:t>
            </a:r>
            <a:endParaRPr lang="en-US">
              <a:solidFill>
                <a:schemeClr val="tx1"/>
              </a:solidFill>
            </a:endParaRPr>
          </a:p>
        </p:txBody>
      </p:sp>
      <p:pic>
        <p:nvPicPr>
          <p:cNvPr id="22" name="Picture 21" descr="A person standing in front of a building&#10;&#10;Description automatically generated with medium confidence">
            <a:extLst>
              <a:ext uri="{FF2B5EF4-FFF2-40B4-BE49-F238E27FC236}">
                <a16:creationId xmlns:a16="http://schemas.microsoft.com/office/drawing/2014/main" id="{E8A50805-5270-6DE4-9C1D-076ED50776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253" y="3886199"/>
            <a:ext cx="3426372" cy="2569779"/>
          </a:xfrm>
          <a:prstGeom prst="rect">
            <a:avLst/>
          </a:prstGeom>
        </p:spPr>
      </p:pic>
      <p:sp>
        <p:nvSpPr>
          <p:cNvPr id="23" name="Speech Bubble: Rectangle 22">
            <a:extLst>
              <a:ext uri="{FF2B5EF4-FFF2-40B4-BE49-F238E27FC236}">
                <a16:creationId xmlns:a16="http://schemas.microsoft.com/office/drawing/2014/main" id="{BA8AA0BC-7056-FC95-A4E2-1553BA7DD7F5}"/>
              </a:ext>
            </a:extLst>
          </p:cNvPr>
          <p:cNvSpPr/>
          <p:nvPr/>
        </p:nvSpPr>
        <p:spPr>
          <a:xfrm>
            <a:off x="563498" y="3429000"/>
            <a:ext cx="2360305" cy="1064174"/>
          </a:xfrm>
          <a:prstGeom prst="wedgeRectCallout">
            <a:avLst>
              <a:gd name="adj1" fmla="val -14322"/>
              <a:gd name="adj2" fmla="val 114332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</a:rPr>
              <a:t>MS HQ - more really cool stuff is ‘in the oven being backed’ – </a:t>
            </a:r>
          </a:p>
          <a:p>
            <a:pPr algn="ctr"/>
            <a:r>
              <a:rPr lang="en-US" sz="1400">
                <a:solidFill>
                  <a:schemeClr val="tx1"/>
                </a:solidFill>
              </a:rPr>
              <a:t>coming soon </a:t>
            </a:r>
            <a:r>
              <a:rPr lang="en-US" sz="1400">
                <a:solidFill>
                  <a:schemeClr val="tx1"/>
                </a:solidFill>
                <a:sym typeface="Wingdings" panose="05000000000000000000" pitchFamily="2" charset="2"/>
              </a:rPr>
              <a:t></a:t>
            </a:r>
            <a:endParaRPr lang="en-US" sz="1400">
              <a:solidFill>
                <a:schemeClr val="tx1"/>
              </a:solidFill>
            </a:endParaRPr>
          </a:p>
          <a:p>
            <a:pPr algn="ctr"/>
            <a:endParaRPr lang="en-US" sz="14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2411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7">
            <a:extLst>
              <a:ext uri="{FF2B5EF4-FFF2-40B4-BE49-F238E27FC236}">
                <a16:creationId xmlns:a16="http://schemas.microsoft.com/office/drawing/2014/main" id="{C88ECFEE-5836-656D-41D0-9BB51F16376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96091491"/>
              </p:ext>
            </p:extLst>
          </p:nvPr>
        </p:nvGraphicFramePr>
        <p:xfrm>
          <a:off x="218273" y="1946866"/>
          <a:ext cx="11755451" cy="4688772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8432667">
                  <a:extLst>
                    <a:ext uri="{9D8B030D-6E8A-4147-A177-3AD203B41FA5}">
                      <a16:colId xmlns:a16="http://schemas.microsoft.com/office/drawing/2014/main" val="1434467381"/>
                    </a:ext>
                  </a:extLst>
                </a:gridCol>
                <a:gridCol w="3322784">
                  <a:extLst>
                    <a:ext uri="{9D8B030D-6E8A-4147-A177-3AD203B41FA5}">
                      <a16:colId xmlns:a16="http://schemas.microsoft.com/office/drawing/2014/main" val="2414691929"/>
                    </a:ext>
                  </a:extLst>
                </a:gridCol>
              </a:tblGrid>
              <a:tr h="312896">
                <a:tc>
                  <a:txBody>
                    <a:bodyPr/>
                    <a:lstStyle/>
                    <a:p>
                      <a:r>
                        <a:rPr lang="en-US" sz="1600" dirty="0"/>
                        <a:t>Topic</a:t>
                      </a:r>
                      <a:endParaRPr lang="en-US" sz="16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Link</a:t>
                      </a:r>
                      <a:endParaRPr lang="en-US" sz="160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8117005"/>
                  </a:ext>
                </a:extLst>
              </a:tr>
              <a:tr h="312896">
                <a:tc>
                  <a:txBody>
                    <a:bodyPr/>
                    <a:lstStyle/>
                    <a:p>
                      <a:pPr algn="l"/>
                      <a:r>
                        <a:rPr lang="da-DK" sz="1600" b="0" strike="noStrike">
                          <a:effectLst/>
                        </a:rPr>
                        <a:t>Understanding Azure </a:t>
                      </a:r>
                      <a:r>
                        <a:rPr lang="da-DK" sz="1600" b="0" strike="noStrike" err="1">
                          <a:effectLst/>
                        </a:rPr>
                        <a:t>logging</a:t>
                      </a:r>
                      <a:r>
                        <a:rPr lang="da-DK" sz="1600" b="0" strike="noStrike">
                          <a:effectLst/>
                        </a:rPr>
                        <a:t> </a:t>
                      </a:r>
                      <a:r>
                        <a:rPr lang="da-DK" sz="1600" b="0" strike="noStrike" err="1">
                          <a:effectLst/>
                        </a:rPr>
                        <a:t>capabilities</a:t>
                      </a:r>
                      <a:r>
                        <a:rPr lang="da-DK" sz="1600" b="0" strike="noStrike">
                          <a:effectLst/>
                        </a:rPr>
                        <a:t> in </a:t>
                      </a:r>
                      <a:r>
                        <a:rPr lang="da-DK" sz="1600" b="0" strike="noStrike" err="1">
                          <a:effectLst/>
                        </a:rPr>
                        <a:t>depth</a:t>
                      </a:r>
                      <a:endParaRPr lang="da-DK" sz="1600" b="0" i="0">
                        <a:effectLst/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https://mortenknudsen.net/?p=1433</a:t>
                      </a:r>
                      <a:endParaRPr lang="en-US" sz="160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626085"/>
                  </a:ext>
                </a:extLst>
              </a:tr>
              <a:tr h="36404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600" b="0" strike="noStrike">
                          <a:effectLst/>
                        </a:rPr>
                        <a:t>How to do data transformation using Workspace transformation for </a:t>
                      </a:r>
                      <a:r>
                        <a:rPr lang="da-DK" sz="1600" b="0" strike="noStrike" err="1">
                          <a:effectLst/>
                        </a:rPr>
                        <a:t>legacy</a:t>
                      </a:r>
                      <a:r>
                        <a:rPr lang="da-DK" sz="1600" b="0" strike="noStrike">
                          <a:effectLst/>
                        </a:rPr>
                        <a:t> upload </a:t>
                      </a:r>
                      <a:r>
                        <a:rPr lang="da-DK" sz="1600" b="0" strike="noStrike" err="1">
                          <a:effectLst/>
                        </a:rPr>
                        <a:t>methods</a:t>
                      </a:r>
                      <a:endParaRPr lang="da-DK" sz="1600" b="0" i="0">
                        <a:effectLst/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https://mortenknudsen.net/?p=1436</a:t>
                      </a:r>
                      <a:endParaRPr lang="en-US" sz="160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5572354"/>
                  </a:ext>
                </a:extLst>
              </a:tr>
              <a:tr h="54045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600" b="0" strike="noStrike">
                          <a:effectLst/>
                        </a:rPr>
                        <a:t>Understanding the </a:t>
                      </a:r>
                      <a:r>
                        <a:rPr lang="da-DK" sz="1600" b="0" strike="noStrike" err="1">
                          <a:effectLst/>
                        </a:rPr>
                        <a:t>fundamentals</a:t>
                      </a:r>
                      <a:r>
                        <a:rPr lang="da-DK" sz="1600" b="0" strike="noStrike">
                          <a:effectLst/>
                        </a:rPr>
                        <a:t> of log-</a:t>
                      </a:r>
                      <a:r>
                        <a:rPr lang="da-DK" sz="1600" b="0" strike="noStrike" err="1">
                          <a:effectLst/>
                        </a:rPr>
                        <a:t>collection</a:t>
                      </a:r>
                      <a:r>
                        <a:rPr lang="da-DK" sz="1600" b="0" strike="noStrike">
                          <a:effectLst/>
                        </a:rPr>
                        <a:t> with Azure Monitor Agent &amp; Azure Data Collection </a:t>
                      </a:r>
                      <a:r>
                        <a:rPr lang="da-DK" sz="1600" b="0" strike="noStrike" err="1">
                          <a:effectLst/>
                        </a:rPr>
                        <a:t>Rules</a:t>
                      </a:r>
                      <a:endParaRPr lang="da-DK" sz="1600" b="0" i="0">
                        <a:effectLst/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https://mortenknudsen.net/?p=1438</a:t>
                      </a:r>
                      <a:endParaRPr lang="en-US" sz="160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7872608"/>
                  </a:ext>
                </a:extLst>
              </a:tr>
              <a:tr h="31289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600" b="0" strike="noStrike">
                          <a:effectLst/>
                        </a:rPr>
                        <a:t>Understanding Azure Data Collection </a:t>
                      </a:r>
                      <a:r>
                        <a:rPr lang="da-DK" sz="1600" b="0" strike="noStrike" err="1">
                          <a:effectLst/>
                        </a:rPr>
                        <a:t>Endpoint</a:t>
                      </a:r>
                      <a:endParaRPr lang="da-DK" sz="1600" b="0" i="0">
                        <a:effectLst/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https://mortenknudsen.net/?p=1442</a:t>
                      </a:r>
                      <a:endParaRPr lang="en-US" sz="160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7389739"/>
                  </a:ext>
                </a:extLst>
              </a:tr>
              <a:tr h="31289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600" b="0" u="none" strike="noStrike">
                          <a:effectLst/>
                        </a:rPr>
                        <a:t>Collecting Security events using Azure Monitor Agent</a:t>
                      </a:r>
                      <a:endParaRPr lang="da-DK" sz="1600" b="0" i="0">
                        <a:effectLst/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https://mortenknudsen.net/?p=1444</a:t>
                      </a:r>
                      <a:endParaRPr lang="en-US" sz="160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7428836"/>
                  </a:ext>
                </a:extLst>
              </a:tr>
              <a:tr h="31289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600" b="0" u="none" strike="noStrike">
                          <a:effectLst/>
                        </a:rPr>
                        <a:t>Collecting System &amp; Application events using Azure Monitor Agent</a:t>
                      </a:r>
                      <a:endParaRPr lang="da-DK" sz="1600" b="0" i="0">
                        <a:effectLst/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https://mortenknudsen.net/?p=1446</a:t>
                      </a:r>
                      <a:endParaRPr lang="en-US" sz="160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889840"/>
                  </a:ext>
                </a:extLst>
              </a:tr>
              <a:tr h="36404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600" b="0" u="none" strike="noStrike">
                          <a:effectLst/>
                        </a:rPr>
                        <a:t>Collecting Performance data using Azure Monitor Agent, </a:t>
                      </a:r>
                      <a:r>
                        <a:rPr lang="da-DK" sz="1600" b="0" u="none" strike="noStrike" err="1">
                          <a:effectLst/>
                        </a:rPr>
                        <a:t>VMInsights</a:t>
                      </a:r>
                      <a:r>
                        <a:rPr lang="da-DK" sz="1600" b="0" u="none" strike="noStrike">
                          <a:effectLst/>
                        </a:rPr>
                        <a:t> and ServiceMap</a:t>
                      </a:r>
                      <a:endParaRPr lang="da-DK" sz="1600" b="0" i="0">
                        <a:effectLst/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https://mortenknudsen.net/?p=1449</a:t>
                      </a:r>
                      <a:endParaRPr lang="en-US" sz="160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5403738"/>
                  </a:ext>
                </a:extLst>
              </a:tr>
              <a:tr h="31289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600" b="0" u="none" strike="noStrike">
                          <a:effectLst/>
                        </a:rPr>
                        <a:t>Collecting </a:t>
                      </a:r>
                      <a:r>
                        <a:rPr lang="da-DK" sz="1600" b="0" u="none" strike="noStrike" err="1">
                          <a:effectLst/>
                        </a:rPr>
                        <a:t>IIS</a:t>
                      </a:r>
                      <a:r>
                        <a:rPr lang="da-DK" sz="1600" b="0" u="none" strike="noStrike">
                          <a:effectLst/>
                        </a:rPr>
                        <a:t> logs using Azure Monitor Agent</a:t>
                      </a:r>
                      <a:endParaRPr lang="da-DK" sz="1600" b="0" i="0">
                        <a:effectLst/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https://mortenknudsen.net/?p=1451</a:t>
                      </a:r>
                      <a:endParaRPr lang="en-US" sz="160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2568469"/>
                  </a:ext>
                </a:extLst>
              </a:tr>
              <a:tr h="31289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600" b="0" u="none" strike="noStrike">
                          <a:effectLst/>
                        </a:rPr>
                        <a:t>Collecting </a:t>
                      </a:r>
                      <a:r>
                        <a:rPr lang="da-DK" sz="1600" b="0" u="none" strike="noStrike" err="1">
                          <a:effectLst/>
                        </a:rPr>
                        <a:t>text</a:t>
                      </a:r>
                      <a:r>
                        <a:rPr lang="da-DK" sz="1600" b="0" u="none" strike="noStrike">
                          <a:effectLst/>
                        </a:rPr>
                        <a:t> logs using Azure Monitor Agent</a:t>
                      </a:r>
                      <a:endParaRPr lang="da-DK" sz="1600" b="0" i="0">
                        <a:effectLst/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https://mortenknudsen.net/?p=1453</a:t>
                      </a:r>
                      <a:endParaRPr lang="en-US" sz="160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8704936"/>
                  </a:ext>
                </a:extLst>
              </a:tr>
              <a:tr h="31289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600" b="0" u="none" strike="noStrike">
                          <a:effectLst/>
                        </a:rPr>
                        <a:t>Collecting Syslogs using Azure Monitor Agent</a:t>
                      </a:r>
                      <a:endParaRPr lang="da-DK" sz="1600" b="0" i="0">
                        <a:effectLst/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https://mortenknudsen.net/?p=1455</a:t>
                      </a:r>
                      <a:endParaRPr lang="en-US" sz="160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8707338"/>
                  </a:ext>
                </a:extLst>
              </a:tr>
              <a:tr h="31289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600" b="0" u="none" strike="noStrike">
                          <a:effectLst/>
                        </a:rPr>
                        <a:t>Collecting </a:t>
                      </a:r>
                      <a:r>
                        <a:rPr lang="da-DK" sz="1600" b="0" u="none" strike="noStrike" err="1">
                          <a:effectLst/>
                        </a:rPr>
                        <a:t>CEF</a:t>
                      </a:r>
                      <a:r>
                        <a:rPr lang="da-DK" sz="1600" b="0" u="none" strike="noStrike">
                          <a:effectLst/>
                        </a:rPr>
                        <a:t> Syslogs using Azure Monitor Agent</a:t>
                      </a:r>
                      <a:endParaRPr lang="da-DK" sz="1600" b="0" i="0" u="none" strike="noStrike">
                        <a:effectLst/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https://mortenknudsen.net/?p=1457</a:t>
                      </a:r>
                      <a:endParaRPr lang="en-US" sz="160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4784591"/>
                  </a:ext>
                </a:extLst>
              </a:tr>
              <a:tr h="36404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u="none" strike="noStrike">
                          <a:effectLst/>
                        </a:rPr>
                        <a:t>Tutorial – How to make data transformations using Data Collection Rules?</a:t>
                      </a:r>
                      <a:endParaRPr lang="da-DK" sz="1600" b="0" i="0">
                        <a:effectLst/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https://mortenknudsen.net/?p=1440</a:t>
                      </a:r>
                      <a:endParaRPr lang="en-US" sz="16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391361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AF53CDCE-D163-5B78-7F56-A7D4FE40AE73}"/>
              </a:ext>
            </a:extLst>
          </p:cNvPr>
          <p:cNvSpPr txBox="1"/>
          <p:nvPr/>
        </p:nvSpPr>
        <p:spPr>
          <a:xfrm>
            <a:off x="218274" y="436648"/>
            <a:ext cx="1175545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>
                <a:solidFill>
                  <a:schemeClr val="bg1"/>
                </a:solidFill>
              </a:rPr>
              <a:t>My contribution to get you started with Azure Logging </a:t>
            </a:r>
            <a:r>
              <a:rPr lang="en-US" sz="2800" err="1">
                <a:solidFill>
                  <a:schemeClr val="bg1"/>
                </a:solidFill>
              </a:rPr>
              <a:t>v2</a:t>
            </a:r>
            <a:r>
              <a:rPr lang="en-US" sz="2800">
                <a:solidFill>
                  <a:schemeClr val="bg1"/>
                </a:solidFill>
              </a:rPr>
              <a:t> ??</a:t>
            </a:r>
            <a:br>
              <a:rPr lang="en-US" sz="2800">
                <a:solidFill>
                  <a:schemeClr val="bg1"/>
                </a:solidFill>
              </a:rPr>
            </a:br>
            <a:endParaRPr lang="en-US" sz="1600" i="1">
              <a:solidFill>
                <a:schemeClr val="bg1"/>
              </a:solidFill>
            </a:endParaRPr>
          </a:p>
          <a:p>
            <a:r>
              <a:rPr lang="en-US" sz="1600" i="1">
                <a:solidFill>
                  <a:schemeClr val="bg1"/>
                </a:solidFill>
              </a:rPr>
              <a:t>12 new blogs + AzureLogLibrary.net (templates)</a:t>
            </a:r>
            <a:endParaRPr lang="en-US" sz="280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0D4DC64-F6EC-9E03-B00C-A0CEB4324F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3034" y="1114695"/>
            <a:ext cx="3343837" cy="675232"/>
          </a:xfrm>
          <a:prstGeom prst="rect">
            <a:avLst/>
          </a:prstGeom>
        </p:spPr>
      </p:pic>
      <p:pic>
        <p:nvPicPr>
          <p:cNvPr id="3" name="Picture 2" descr="Qr code&#10;&#10;Description automatically generated">
            <a:extLst>
              <a:ext uri="{FF2B5EF4-FFF2-40B4-BE49-F238E27FC236}">
                <a16:creationId xmlns:a16="http://schemas.microsoft.com/office/drawing/2014/main" id="{5D5054AB-C5FF-81BF-00E1-18252ABA3C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5839" y="224227"/>
            <a:ext cx="1565700" cy="156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47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C61AA5-E22E-7A53-654D-7F9BE725B76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04107" y="282575"/>
            <a:ext cx="11748407" cy="1025525"/>
          </a:xfrm>
        </p:spPr>
        <p:txBody>
          <a:bodyPr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GiveAway</a:t>
            </a:r>
            <a:r>
              <a:rPr lang="en-US" dirty="0">
                <a:solidFill>
                  <a:schemeClr val="bg1"/>
                </a:solidFill>
              </a:rPr>
              <a:t> Question #1</a:t>
            </a:r>
            <a:endParaRPr lang="en-DK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D6EBC8-A1B2-60CE-E312-DB2E2D63AF39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480063" y="1785938"/>
            <a:ext cx="9537765" cy="3995737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solidFill>
                  <a:schemeClr val="bg1"/>
                </a:solidFill>
              </a:rPr>
              <a:t>When will Microsoft retire Microsoft Monitoring Agent (MMA) ?</a:t>
            </a:r>
          </a:p>
          <a:p>
            <a:pPr marL="0" indent="0" algn="ctr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r>
              <a:rPr lang="en-US" sz="4000" dirty="0">
                <a:solidFill>
                  <a:schemeClr val="bg1"/>
                </a:solidFill>
              </a:rPr>
              <a:t>Month + Year</a:t>
            </a:r>
          </a:p>
          <a:p>
            <a:pPr marL="0" indent="0" algn="ctr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r>
              <a:rPr lang="en-US" i="1" dirty="0">
                <a:solidFill>
                  <a:schemeClr val="bg1"/>
                </a:solidFill>
              </a:rPr>
              <a:t>HTTP Data Collector retirement will be announced soon !</a:t>
            </a:r>
            <a:endParaRPr lang="en-DK" i="1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19D3AE-1BA7-B675-911C-19251F841A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172" y="1785938"/>
            <a:ext cx="2146410" cy="3327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6235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9BE74BB-EDA3-8507-571C-932659D784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1767" y="1153624"/>
            <a:ext cx="4935284" cy="411273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FE36B5F-F950-4DEC-366D-A3D14F714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Challenges with </a:t>
            </a:r>
            <a:r>
              <a:rPr lang="en-US" err="1"/>
              <a:t>v2</a:t>
            </a:r>
            <a:r>
              <a:rPr lang="en-US"/>
              <a:t> technologies</a:t>
            </a:r>
            <a:br>
              <a:rPr lang="en-US"/>
            </a:br>
            <a:r>
              <a:rPr lang="en-US" sz="2400"/>
              <a:t>compared to </a:t>
            </a:r>
            <a:r>
              <a:rPr lang="en-US" sz="2400" err="1"/>
              <a:t>V1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B03717-5C90-024F-E699-006D455C77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219" y="1825625"/>
            <a:ext cx="6665804" cy="4910455"/>
          </a:xfrm>
        </p:spPr>
        <p:txBody>
          <a:bodyPr>
            <a:noAutofit/>
          </a:bodyPr>
          <a:lstStyle/>
          <a:p>
            <a:r>
              <a:rPr lang="en-US" sz="1600"/>
              <a:t>Schema</a:t>
            </a:r>
          </a:p>
          <a:p>
            <a:pPr lvl="1"/>
            <a:r>
              <a:rPr lang="en-US" sz="1600"/>
              <a:t>Req: Creation of DCR + tables before sending data</a:t>
            </a:r>
          </a:p>
          <a:p>
            <a:pPr lvl="1"/>
            <a:r>
              <a:rPr lang="en-US" sz="1600"/>
              <a:t>Req: Data Collection EndPoint must exist</a:t>
            </a:r>
          </a:p>
          <a:p>
            <a:pPr lvl="1"/>
            <a:r>
              <a:rPr lang="en-US" sz="1600"/>
              <a:t>Req: Schema for data must be defined in both DCR and custom table (</a:t>
            </a:r>
            <a:r>
              <a:rPr lang="en-US" sz="1600" err="1"/>
              <a:t>v2</a:t>
            </a:r>
            <a:r>
              <a:rPr lang="en-US" sz="1600"/>
              <a:t>)</a:t>
            </a:r>
          </a:p>
          <a:p>
            <a:pPr lvl="1"/>
            <a:r>
              <a:rPr lang="en-US" sz="1600"/>
              <a:t>Naming conventions &amp; limitations / Prohibited names</a:t>
            </a:r>
          </a:p>
          <a:p>
            <a:pPr lvl="1"/>
            <a:r>
              <a:rPr lang="en-US" sz="1600"/>
              <a:t>Handle new properties in source object (merge, overwrite)</a:t>
            </a:r>
          </a:p>
          <a:p>
            <a:pPr lvl="1"/>
            <a:r>
              <a:rPr lang="en-US" sz="1600"/>
              <a:t>Property changes -True (string) </a:t>
            </a:r>
            <a:r>
              <a:rPr lang="en-US" sz="1600">
                <a:sym typeface="Wingdings" panose="05000000000000000000" pitchFamily="2" charset="2"/>
              </a:rPr>
              <a:t> True (Boolean) </a:t>
            </a:r>
            <a:r>
              <a:rPr lang="en-US" sz="1600"/>
              <a:t>– “internal server 500”</a:t>
            </a:r>
          </a:p>
          <a:p>
            <a:r>
              <a:rPr lang="en-US" sz="1600"/>
              <a:t>Upload changes (32 mb -&gt; 1 mb) per JSON (batches, calculations)</a:t>
            </a:r>
          </a:p>
          <a:p>
            <a:r>
              <a:rPr lang="en-US" sz="1600"/>
              <a:t>Data manipulations of source data (filtering, remove)</a:t>
            </a:r>
          </a:p>
          <a:p>
            <a:r>
              <a:rPr lang="en-US" sz="1600"/>
              <a:t>DCR limitations with large schema</a:t>
            </a:r>
          </a:p>
          <a:p>
            <a:pPr lvl="1"/>
            <a:r>
              <a:rPr lang="en-US" sz="1600"/>
              <a:t>create with limited schema first, then full schema</a:t>
            </a:r>
          </a:p>
          <a:p>
            <a:r>
              <a:rPr lang="en-US" sz="1600"/>
              <a:t>Azure seconds - timing / delays – dependencies</a:t>
            </a:r>
          </a:p>
          <a:p>
            <a:r>
              <a:rPr lang="en-US" sz="1600"/>
              <a:t>Platform – no-internet access, TLS incompatibility</a:t>
            </a:r>
          </a:p>
        </p:txBody>
      </p:sp>
      <p:sp>
        <p:nvSpPr>
          <p:cNvPr id="16" name="Speech Bubble: Rectangle with Corners Rounded 15">
            <a:extLst>
              <a:ext uri="{FF2B5EF4-FFF2-40B4-BE49-F238E27FC236}">
                <a16:creationId xmlns:a16="http://schemas.microsoft.com/office/drawing/2014/main" id="{C53A247E-8146-A85D-62D7-578E478A03FE}"/>
              </a:ext>
            </a:extLst>
          </p:cNvPr>
          <p:cNvSpPr/>
          <p:nvPr/>
        </p:nvSpPr>
        <p:spPr>
          <a:xfrm>
            <a:off x="7941579" y="177179"/>
            <a:ext cx="2128396" cy="841508"/>
          </a:xfrm>
          <a:prstGeom prst="wedgeRoundRectCallout">
            <a:avLst>
              <a:gd name="adj1" fmla="val 60047"/>
              <a:gd name="adj2" fmla="val 64640"/>
              <a:gd name="adj3" fmla="val 16667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25 functions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+6000 lines of code</a:t>
            </a:r>
          </a:p>
        </p:txBody>
      </p:sp>
      <p:pic>
        <p:nvPicPr>
          <p:cNvPr id="24" name="Picture 23" descr="A person with his hand on his chin&#10;&#10;Description automatically generated with medium confidence">
            <a:extLst>
              <a:ext uri="{FF2B5EF4-FFF2-40B4-BE49-F238E27FC236}">
                <a16:creationId xmlns:a16="http://schemas.microsoft.com/office/drawing/2014/main" id="{0466A9F2-AC46-D6F3-3B07-F424CDC7BC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0290" y="4429785"/>
            <a:ext cx="1980982" cy="2306295"/>
          </a:xfrm>
          <a:prstGeom prst="rect">
            <a:avLst/>
          </a:prstGeom>
        </p:spPr>
      </p:pic>
      <p:pic>
        <p:nvPicPr>
          <p:cNvPr id="6" name="Picture 5" descr="Qr code&#10;&#10;Description automatically generated">
            <a:extLst>
              <a:ext uri="{FF2B5EF4-FFF2-40B4-BE49-F238E27FC236}">
                <a16:creationId xmlns:a16="http://schemas.microsoft.com/office/drawing/2014/main" id="{5AF4D7E1-2F00-8A50-5186-10174DCE6A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16742" y="4955771"/>
            <a:ext cx="1780309" cy="1780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121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40ADD11-2B62-7E9B-B837-5F4782F858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6838" y="142009"/>
            <a:ext cx="9370619" cy="65739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991617A-F3FB-6837-FCDD-28A2EDFB74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543" y="547255"/>
            <a:ext cx="2328993" cy="5915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35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A8DF50B-273E-DF33-4CE5-62989844EF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0289" y="73839"/>
            <a:ext cx="4627419" cy="67103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79A098D-0CC3-1211-9F0F-5756A1C6AB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837" y="76200"/>
            <a:ext cx="5466861" cy="6726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14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3D81A4-E4A1-8139-57D2-4E2AEB8969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219" y="1825625"/>
            <a:ext cx="11308561" cy="4262659"/>
          </a:xfrm>
        </p:spPr>
        <p:txBody>
          <a:bodyPr>
            <a:normAutofit/>
          </a:bodyPr>
          <a:lstStyle/>
          <a:p>
            <a:r>
              <a:rPr lang="en-US" sz="2000" dirty="0"/>
              <a:t>Pull - Retrieve data from any 3rd party source using PS script (intermediate)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Push  - Collect data from endpoint - send data from endpoint (</a:t>
            </a:r>
            <a:r>
              <a:rPr lang="en-US" sz="2000" dirty="0" err="1"/>
              <a:t>ClientInspector</a:t>
            </a:r>
            <a:r>
              <a:rPr lang="en-US" sz="2000" dirty="0"/>
              <a:t>)</a:t>
            </a: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CE69E65-F2BE-1BE4-CAF6-8E309B49F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180109"/>
            <a:ext cx="6847609" cy="1325563"/>
          </a:xfrm>
        </p:spPr>
        <p:txBody>
          <a:bodyPr/>
          <a:lstStyle/>
          <a:p>
            <a:r>
              <a:rPr lang="en-US" dirty="0"/>
              <a:t>Use-Case | </a:t>
            </a:r>
            <a:r>
              <a:rPr lang="en-US" dirty="0" err="1"/>
              <a:t>AzLogDcrIngestPS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3B49A41-FBE9-56C2-F6F9-704C2D61F1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7759" y="2259576"/>
            <a:ext cx="7017716" cy="129957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1505FF6-3D18-6CB4-A698-82319052B96F}"/>
              </a:ext>
            </a:extLst>
          </p:cNvPr>
          <p:cNvSpPr txBox="1"/>
          <p:nvPr/>
        </p:nvSpPr>
        <p:spPr>
          <a:xfrm>
            <a:off x="9067015" y="1505672"/>
            <a:ext cx="2994660" cy="4801314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Detect local printers – replace with large multi-function printers (prepare business case)</a:t>
            </a:r>
          </a:p>
          <a:p>
            <a:endParaRPr lang="en-US" dirty="0"/>
          </a:p>
          <a:p>
            <a:r>
              <a:rPr lang="en-US" dirty="0"/>
              <a:t>PC replacement – yearly budget – Lenovo / Dell warranty</a:t>
            </a:r>
          </a:p>
          <a:p>
            <a:endParaRPr lang="en-US" dirty="0"/>
          </a:p>
          <a:p>
            <a:r>
              <a:rPr lang="en-US" dirty="0"/>
              <a:t>Cisco </a:t>
            </a:r>
            <a:r>
              <a:rPr lang="en-US" dirty="0" err="1"/>
              <a:t>SecureX</a:t>
            </a:r>
            <a:r>
              <a:rPr lang="en-US" dirty="0"/>
              <a:t> integration (REST API) – get alerts over</a:t>
            </a:r>
          </a:p>
          <a:p>
            <a:endParaRPr lang="en-US" dirty="0"/>
          </a:p>
          <a:p>
            <a:r>
              <a:rPr lang="en-US" dirty="0"/>
              <a:t>Cisco Prime (REST API) – </a:t>
            </a:r>
            <a:r>
              <a:rPr lang="en-US" dirty="0" err="1"/>
              <a:t>wifi</a:t>
            </a:r>
            <a:r>
              <a:rPr lang="en-US" dirty="0"/>
              <a:t> connectivity – which APs + SSID are users connecting to</a:t>
            </a:r>
          </a:p>
          <a:p>
            <a:endParaRPr lang="en-US" dirty="0"/>
          </a:p>
          <a:p>
            <a:r>
              <a:rPr lang="en-US" dirty="0"/>
              <a:t>SQL monitoring (</a:t>
            </a:r>
            <a:r>
              <a:rPr lang="en-US" dirty="0" err="1"/>
              <a:t>WhoAmI</a:t>
            </a:r>
            <a:r>
              <a:rPr lang="en-US" dirty="0"/>
              <a:t>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5BA8D8B-DE50-E75D-EBC2-84A67C43DE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987" y="4891649"/>
            <a:ext cx="7795260" cy="151658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AD24400-DC62-135D-A739-5A199C1C3475}"/>
              </a:ext>
            </a:extLst>
          </p:cNvPr>
          <p:cNvSpPr txBox="1"/>
          <p:nvPr/>
        </p:nvSpPr>
        <p:spPr>
          <a:xfrm>
            <a:off x="7429625" y="550502"/>
            <a:ext cx="28818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highlight>
                  <a:srgbClr val="FFFF00"/>
                </a:highlight>
              </a:rPr>
              <a:t>“</a:t>
            </a:r>
            <a:r>
              <a:rPr lang="en-US" sz="3200" dirty="0" err="1">
                <a:highlight>
                  <a:srgbClr val="FFFF00"/>
                </a:highlight>
              </a:rPr>
              <a:t>AnyConnector</a:t>
            </a:r>
            <a:r>
              <a:rPr lang="en-US" sz="3200" dirty="0">
                <a:highlight>
                  <a:srgbClr val="FFFF00"/>
                </a:highlight>
              </a:rPr>
              <a:t>”</a:t>
            </a:r>
            <a:endParaRPr lang="en-DK" sz="3200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881928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881266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nline Media 3" title="ClientInspectorV2 - running ClientInspector using commandline">
            <a:hlinkClick r:id="" action="ppaction://media"/>
            <a:extLst>
              <a:ext uri="{FF2B5EF4-FFF2-40B4-BE49-F238E27FC236}">
                <a16:creationId xmlns:a16="http://schemas.microsoft.com/office/drawing/2014/main" id="{B754F7E2-9DD2-181A-5862-3E5A617ADD8F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425388" y="0"/>
            <a:ext cx="9143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4349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nline Media 6" title="ClientInspectorV2 - Video - create 2 tables DCRs - verbose mode">
            <a:hlinkClick r:id="" action="ppaction://media"/>
            <a:extLst>
              <a:ext uri="{FF2B5EF4-FFF2-40B4-BE49-F238E27FC236}">
                <a16:creationId xmlns:a16="http://schemas.microsoft.com/office/drawing/2014/main" id="{B5FF7720-3A19-1FBC-F763-83CC34F98EB9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37836" y="119137"/>
            <a:ext cx="11716327" cy="661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7811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6CC31FA-EC1D-4F8C-4D31-7AB4939491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195" y="75390"/>
            <a:ext cx="11323609" cy="6707220"/>
          </a:xfrm>
          <a:prstGeom prst="rect">
            <a:avLst/>
          </a:prstGeom>
        </p:spPr>
      </p:pic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598A19AB-1F20-F03D-289A-09C93A5A69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5158" y="-80210"/>
            <a:ext cx="2606842" cy="2462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322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948035C-D275-D7E4-E1AF-DCF0393E99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9120" y="93518"/>
            <a:ext cx="3904955" cy="6670964"/>
          </a:xfrm>
          <a:prstGeom prst="rect">
            <a:avLst/>
          </a:prstGeom>
        </p:spPr>
      </p:pic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221C3A9E-D788-19CF-067E-8136BC9AEF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2884" y="1419726"/>
            <a:ext cx="5558589" cy="4168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5733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427E582-B84C-F7F8-4566-6287E3DFE9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802" y="2154382"/>
            <a:ext cx="11682395" cy="45342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67044EA-FF26-AAE2-327F-28FCA87EC9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9332" y="671017"/>
            <a:ext cx="3333333" cy="1180952"/>
          </a:xfrm>
          <a:prstGeom prst="rect">
            <a:avLst/>
          </a:prstGeom>
        </p:spPr>
      </p:pic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182F146B-77E3-DFB5-0F54-64192A67EE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419" y="0"/>
            <a:ext cx="2606842" cy="2462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4974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8C1402D-3F9A-41AD-DD30-4E2BEB0A5C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73" y="956526"/>
            <a:ext cx="11983453" cy="4944947"/>
          </a:xfrm>
          <a:prstGeom prst="rect">
            <a:avLst/>
          </a:prstGeom>
        </p:spPr>
      </p:pic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4A787C7E-40E2-E145-CC9D-7CD66D4D20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0997" y="160047"/>
            <a:ext cx="2606842" cy="2462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9204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4CE0193-0488-6573-33E2-FFA7B2F4E4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182" y="723553"/>
            <a:ext cx="11845636" cy="2777705"/>
          </a:xfrm>
          <a:prstGeom prst="rect">
            <a:avLst/>
          </a:prstGeom>
        </p:spPr>
      </p:pic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DAD12D16-A65E-63A6-A0D0-24300936CB00}"/>
              </a:ext>
            </a:extLst>
          </p:cNvPr>
          <p:cNvSpPr/>
          <p:nvPr/>
        </p:nvSpPr>
        <p:spPr>
          <a:xfrm>
            <a:off x="7369022" y="3570927"/>
            <a:ext cx="3810000" cy="1552866"/>
          </a:xfrm>
          <a:prstGeom prst="wedgeRoundRectCallout">
            <a:avLst>
              <a:gd name="adj1" fmla="val -61920"/>
              <a:gd name="adj2" fmla="val 71916"/>
              <a:gd name="adj3" fmla="val 16667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Meet the PMs in charge of Azure Workbooks &amp; Azure Dashboards </a:t>
            </a:r>
          </a:p>
          <a:p>
            <a:pPr algn="ctr"/>
            <a:r>
              <a:rPr lang="en-US">
                <a:solidFill>
                  <a:schemeClr val="tx1"/>
                </a:solidFill>
              </a:rPr>
              <a:t>– John &amp; Shikha</a:t>
            </a:r>
          </a:p>
          <a:p>
            <a:pPr algn="ctr"/>
            <a:endParaRPr lang="en-US">
              <a:solidFill>
                <a:schemeClr val="tx1"/>
              </a:solidFill>
            </a:endParaRPr>
          </a:p>
          <a:p>
            <a:pPr algn="ctr"/>
            <a:r>
              <a:rPr lang="en-US">
                <a:solidFill>
                  <a:schemeClr val="tx1"/>
                </a:solidFill>
              </a:rPr>
              <a:t>(Seattle, USA)</a:t>
            </a:r>
          </a:p>
        </p:txBody>
      </p:sp>
      <p:pic>
        <p:nvPicPr>
          <p:cNvPr id="3" name="Picture 2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E8303AB9-04D9-5CA3-A1AA-CF7EA29F47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4968" y="3784062"/>
            <a:ext cx="4966888" cy="3003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973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39B39E0-9B5C-5BF9-F9A3-E928EBBE67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477" y="1878137"/>
            <a:ext cx="11095010" cy="4212662"/>
          </a:xfrm>
          <a:prstGeom prst="rect">
            <a:avLst/>
          </a:prstGeom>
        </p:spPr>
      </p:pic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F4DE4272-9331-47F6-A9A8-A31D9938B4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2127" y="0"/>
            <a:ext cx="2606842" cy="2462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381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FF572C-9E46-C740-7314-DB520784CE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6D85FD-778B-CE82-153D-67FA0F74A9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EEB3DE-2FB9-A64D-7B86-730F698707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601" y="128411"/>
            <a:ext cx="8780952" cy="27428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4290581-8699-0973-20CD-6944ABD254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232" y="3266497"/>
            <a:ext cx="11186160" cy="3463092"/>
          </a:xfrm>
          <a:prstGeom prst="rect">
            <a:avLst/>
          </a:prstGeom>
        </p:spPr>
      </p:pic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BDF23653-8248-F547-04F2-933364CA2B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1860" y="1435769"/>
            <a:ext cx="2606842" cy="2462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047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0600599-FFD5-C506-3831-360A510B41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109" y="92205"/>
            <a:ext cx="9954492" cy="6673589"/>
          </a:xfrm>
          <a:prstGeom prst="rect">
            <a:avLst/>
          </a:prstGeom>
        </p:spPr>
      </p:pic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CFCF5AD1-9384-01BD-F1E8-C2536DB48D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5158" y="4395942"/>
            <a:ext cx="2606842" cy="2462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278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4FB2F2-B34B-6100-60AB-941C1EA80A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789" y="-215295"/>
            <a:ext cx="10515600" cy="1325563"/>
          </a:xfrm>
        </p:spPr>
        <p:txBody>
          <a:bodyPr/>
          <a:lstStyle/>
          <a:p>
            <a:r>
              <a:rPr lang="da-DK" dirty="0">
                <a:solidFill>
                  <a:schemeClr val="bg1"/>
                </a:solidFill>
              </a:rPr>
              <a:t>Speaker – Morten Knudsen</a:t>
            </a:r>
          </a:p>
        </p:txBody>
      </p:sp>
      <p:pic>
        <p:nvPicPr>
          <p:cNvPr id="5" name="Content Placeholder 4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02A0D703-B6FB-E4DE-1CAB-6122EAC0910E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9426211" y="256509"/>
            <a:ext cx="2667000" cy="6345237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75F6635-B39E-B3C7-022B-54DF35F14B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1014" y="243353"/>
            <a:ext cx="2781652" cy="6344981"/>
          </a:xfrm>
          <a:prstGeom prst="rect">
            <a:avLst/>
          </a:prstGeom>
        </p:spPr>
      </p:pic>
      <p:pic>
        <p:nvPicPr>
          <p:cNvPr id="10" name="Picture 9" descr="A picture containing text, sign, blue&#10;&#10;Description automatically generated">
            <a:extLst>
              <a:ext uri="{FF2B5EF4-FFF2-40B4-BE49-F238E27FC236}">
                <a16:creationId xmlns:a16="http://schemas.microsoft.com/office/drawing/2014/main" id="{0DD2E048-690B-CA2D-224F-6F1378BD5A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0196" y="1987682"/>
            <a:ext cx="1080000" cy="1080000"/>
          </a:xfrm>
          <a:prstGeom prst="rect">
            <a:avLst/>
          </a:prstGeom>
        </p:spPr>
      </p:pic>
      <p:pic>
        <p:nvPicPr>
          <p:cNvPr id="12" name="Picture 11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F1663428-24A7-9470-A6DF-4AF53A0D88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0746" y="4193755"/>
            <a:ext cx="1080000" cy="1080000"/>
          </a:xfrm>
          <a:prstGeom prst="rect">
            <a:avLst/>
          </a:prstGeom>
        </p:spPr>
      </p:pic>
      <p:pic>
        <p:nvPicPr>
          <p:cNvPr id="14" name="Picture 13" descr="A picture containing text, sign, blue&#10;&#10;Description automatically generated">
            <a:extLst>
              <a:ext uri="{FF2B5EF4-FFF2-40B4-BE49-F238E27FC236}">
                <a16:creationId xmlns:a16="http://schemas.microsoft.com/office/drawing/2014/main" id="{2CC7CBC8-1C8C-65B6-51EB-3F4FF914BC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5773" y="1987682"/>
            <a:ext cx="1080000" cy="1080000"/>
          </a:xfrm>
          <a:prstGeom prst="rect">
            <a:avLst/>
          </a:prstGeom>
        </p:spPr>
      </p:pic>
      <p:pic>
        <p:nvPicPr>
          <p:cNvPr id="16" name="Picture 15" descr="A picture containing text, sign, blue&#10;&#10;Description automatically generated">
            <a:extLst>
              <a:ext uri="{FF2B5EF4-FFF2-40B4-BE49-F238E27FC236}">
                <a16:creationId xmlns:a16="http://schemas.microsoft.com/office/drawing/2014/main" id="{C09DDA8F-09D7-8106-C343-569EE6CE2A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22055" y="1987682"/>
            <a:ext cx="1080000" cy="1080000"/>
          </a:xfrm>
          <a:prstGeom prst="rect">
            <a:avLst/>
          </a:prstGeom>
        </p:spPr>
      </p:pic>
      <p:pic>
        <p:nvPicPr>
          <p:cNvPr id="18" name="Picture 17" descr="A picture containing text, sign, blue&#10;&#10;Description automatically generated">
            <a:extLst>
              <a:ext uri="{FF2B5EF4-FFF2-40B4-BE49-F238E27FC236}">
                <a16:creationId xmlns:a16="http://schemas.microsoft.com/office/drawing/2014/main" id="{3FB49681-4A68-1448-419A-E6659AB0E2B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09970" y="922939"/>
            <a:ext cx="1080000" cy="1080000"/>
          </a:xfrm>
          <a:prstGeom prst="rect">
            <a:avLst/>
          </a:prstGeom>
        </p:spPr>
      </p:pic>
      <p:pic>
        <p:nvPicPr>
          <p:cNvPr id="20" name="Picture 19" descr="A picture containing text, sign, outdoor, blue&#10;&#10;Description automatically generated">
            <a:extLst>
              <a:ext uri="{FF2B5EF4-FFF2-40B4-BE49-F238E27FC236}">
                <a16:creationId xmlns:a16="http://schemas.microsoft.com/office/drawing/2014/main" id="{AF183D2A-1C8A-8CDB-3BA3-28AC084F422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99610" y="4193755"/>
            <a:ext cx="1080000" cy="1080000"/>
          </a:xfrm>
          <a:prstGeom prst="rect">
            <a:avLst/>
          </a:prstGeom>
        </p:spPr>
      </p:pic>
      <p:pic>
        <p:nvPicPr>
          <p:cNvPr id="22" name="Picture 21" descr="Icon&#10;&#10;Description automatically generated with medium confidence">
            <a:extLst>
              <a:ext uri="{FF2B5EF4-FFF2-40B4-BE49-F238E27FC236}">
                <a16:creationId xmlns:a16="http://schemas.microsoft.com/office/drawing/2014/main" id="{386E5D4D-62F9-6AB8-31FA-8FAC9D295DE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34485" y="3084638"/>
            <a:ext cx="1080000" cy="1080000"/>
          </a:xfrm>
          <a:prstGeom prst="rect">
            <a:avLst/>
          </a:prstGeom>
        </p:spPr>
      </p:pic>
      <p:pic>
        <p:nvPicPr>
          <p:cNvPr id="24" name="Picture 23" descr="A picture containing text, sign, blue&#10;&#10;Description automatically generated">
            <a:extLst>
              <a:ext uri="{FF2B5EF4-FFF2-40B4-BE49-F238E27FC236}">
                <a16:creationId xmlns:a16="http://schemas.microsoft.com/office/drawing/2014/main" id="{D62F8044-ABFB-A5C4-7550-6092D40A4C8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007660" y="922939"/>
            <a:ext cx="1080000" cy="1080000"/>
          </a:xfrm>
          <a:prstGeom prst="rect">
            <a:avLst/>
          </a:prstGeom>
        </p:spPr>
      </p:pic>
      <p:pic>
        <p:nvPicPr>
          <p:cNvPr id="26" name="Picture 25" descr="Diagram&#10;&#10;Description automatically generated">
            <a:extLst>
              <a:ext uri="{FF2B5EF4-FFF2-40B4-BE49-F238E27FC236}">
                <a16:creationId xmlns:a16="http://schemas.microsoft.com/office/drawing/2014/main" id="{F0D36A89-69C7-4884-0FD9-6A9A30FB6F5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823444" y="5215061"/>
            <a:ext cx="1440000" cy="1440000"/>
          </a:xfrm>
          <a:prstGeom prst="rect">
            <a:avLst/>
          </a:prstGeom>
        </p:spPr>
      </p:pic>
      <p:pic>
        <p:nvPicPr>
          <p:cNvPr id="28" name="Picture 27" descr="Diagram&#10;&#10;Description automatically generated">
            <a:extLst>
              <a:ext uri="{FF2B5EF4-FFF2-40B4-BE49-F238E27FC236}">
                <a16:creationId xmlns:a16="http://schemas.microsoft.com/office/drawing/2014/main" id="{43172101-1A98-A066-A245-127C65A404F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348411" y="5257777"/>
            <a:ext cx="1440000" cy="1440000"/>
          </a:xfrm>
          <a:prstGeom prst="rect">
            <a:avLst/>
          </a:prstGeom>
        </p:spPr>
      </p:pic>
      <p:pic>
        <p:nvPicPr>
          <p:cNvPr id="30" name="Picture 29" descr="Diagram&#10;&#10;Description automatically generated">
            <a:extLst>
              <a:ext uri="{FF2B5EF4-FFF2-40B4-BE49-F238E27FC236}">
                <a16:creationId xmlns:a16="http://schemas.microsoft.com/office/drawing/2014/main" id="{C4D50EFA-23C5-BBA5-B7C1-E59ADF08DAE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880987" y="5246337"/>
            <a:ext cx="1440000" cy="1440000"/>
          </a:xfrm>
          <a:prstGeom prst="rect">
            <a:avLst/>
          </a:prstGeom>
        </p:spPr>
      </p:pic>
      <p:pic>
        <p:nvPicPr>
          <p:cNvPr id="32" name="Picture 31" descr="A picture containing text, sign, outdoor, blue&#10;&#10;Description automatically generated">
            <a:extLst>
              <a:ext uri="{FF2B5EF4-FFF2-40B4-BE49-F238E27FC236}">
                <a16:creationId xmlns:a16="http://schemas.microsoft.com/office/drawing/2014/main" id="{E25BC53E-F848-89EF-693B-3901587AF08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044479" y="3084638"/>
            <a:ext cx="1080000" cy="1080000"/>
          </a:xfrm>
          <a:prstGeom prst="rect">
            <a:avLst/>
          </a:prstGeom>
        </p:spPr>
      </p:pic>
      <p:pic>
        <p:nvPicPr>
          <p:cNvPr id="34" name="Picture 33" descr="A picture containing text, sign, blue&#10;&#10;Description automatically generated">
            <a:extLst>
              <a:ext uri="{FF2B5EF4-FFF2-40B4-BE49-F238E27FC236}">
                <a16:creationId xmlns:a16="http://schemas.microsoft.com/office/drawing/2014/main" id="{F7A5B08D-5460-2C8C-CCB2-845AE3FC521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464465" y="3084638"/>
            <a:ext cx="1080000" cy="1080000"/>
          </a:xfrm>
          <a:prstGeom prst="rect">
            <a:avLst/>
          </a:prstGeom>
        </p:spPr>
      </p:pic>
      <p:pic>
        <p:nvPicPr>
          <p:cNvPr id="36" name="Picture 35" descr="Icon&#10;&#10;Description automatically generated">
            <a:extLst>
              <a:ext uri="{FF2B5EF4-FFF2-40B4-BE49-F238E27FC236}">
                <a16:creationId xmlns:a16="http://schemas.microsoft.com/office/drawing/2014/main" id="{85D296AD-813F-A1E9-DFA4-06E3A9498EAA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093322" y="4193755"/>
            <a:ext cx="1080000" cy="1080000"/>
          </a:xfrm>
          <a:prstGeom prst="rect">
            <a:avLst/>
          </a:prstGeom>
        </p:spPr>
      </p:pic>
      <p:pic>
        <p:nvPicPr>
          <p:cNvPr id="38" name="Picture 37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D8C6A5E7-8588-39B4-EAFE-9662D77AAD35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305350" y="922939"/>
            <a:ext cx="1080000" cy="1080000"/>
          </a:xfrm>
          <a:prstGeom prst="rect">
            <a:avLst/>
          </a:prstGeom>
        </p:spPr>
      </p:pic>
      <p:pic>
        <p:nvPicPr>
          <p:cNvPr id="40" name="Picture 39" descr="A picture containing text, sign, blue&#10;&#10;Description automatically generated">
            <a:extLst>
              <a:ext uri="{FF2B5EF4-FFF2-40B4-BE49-F238E27FC236}">
                <a16:creationId xmlns:a16="http://schemas.microsoft.com/office/drawing/2014/main" id="{748E67E5-5804-ECC2-1098-1B586197204C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412280" y="922939"/>
            <a:ext cx="1080000" cy="1080000"/>
          </a:xfrm>
          <a:prstGeom prst="rect">
            <a:avLst/>
          </a:prstGeom>
        </p:spPr>
      </p:pic>
      <p:pic>
        <p:nvPicPr>
          <p:cNvPr id="42" name="Picture 41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905FE611-E504-67D4-555D-89CB503B5B12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298339" y="1987682"/>
            <a:ext cx="1080000" cy="1080000"/>
          </a:xfrm>
          <a:prstGeom prst="rect">
            <a:avLst/>
          </a:prstGeom>
        </p:spPr>
      </p:pic>
      <p:pic>
        <p:nvPicPr>
          <p:cNvPr id="44" name="Picture 43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872E6C42-6FE7-B4F7-1F26-572A88794F73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433914" y="1987682"/>
            <a:ext cx="1080000" cy="1080000"/>
          </a:xfrm>
          <a:prstGeom prst="rect">
            <a:avLst/>
          </a:prstGeom>
        </p:spPr>
      </p:pic>
      <p:pic>
        <p:nvPicPr>
          <p:cNvPr id="46" name="Picture 45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2B4A4885-F5DA-8993-5EFA-C666862A133D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74458" y="4193755"/>
            <a:ext cx="1080000" cy="1080000"/>
          </a:xfrm>
          <a:prstGeom prst="rect">
            <a:avLst/>
          </a:prstGeom>
        </p:spPr>
      </p:pic>
      <p:pic>
        <p:nvPicPr>
          <p:cNvPr id="48" name="Picture 47" descr="A picture containing text, sign, blue&#10;&#10;Description automatically generated">
            <a:extLst>
              <a:ext uri="{FF2B5EF4-FFF2-40B4-BE49-F238E27FC236}">
                <a16:creationId xmlns:a16="http://schemas.microsoft.com/office/drawing/2014/main" id="{2BBBF73A-5C2B-C0C4-0A23-36E2482E92BC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14590" y="922939"/>
            <a:ext cx="1080000" cy="1080000"/>
          </a:xfrm>
          <a:prstGeom prst="rect">
            <a:avLst/>
          </a:prstGeom>
        </p:spPr>
      </p:pic>
      <p:pic>
        <p:nvPicPr>
          <p:cNvPr id="50" name="Picture 49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89B6831E-027E-B47C-6FE3-68F9AF264881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2787034" y="4193755"/>
            <a:ext cx="1080000" cy="1080000"/>
          </a:xfrm>
          <a:prstGeom prst="rect">
            <a:avLst/>
          </a:prstGeom>
        </p:spPr>
      </p:pic>
      <p:pic>
        <p:nvPicPr>
          <p:cNvPr id="52" name="Picture 51" descr="A picture containing text, sign, blue&#10;&#10;Description automatically generated">
            <a:extLst>
              <a:ext uri="{FF2B5EF4-FFF2-40B4-BE49-F238E27FC236}">
                <a16:creationId xmlns:a16="http://schemas.microsoft.com/office/drawing/2014/main" id="{2D425552-D53B-26D9-10C4-B43D601716B2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2754472" y="3084638"/>
            <a:ext cx="1080000" cy="1080000"/>
          </a:xfrm>
          <a:prstGeom prst="rect">
            <a:avLst/>
          </a:prstGeom>
        </p:spPr>
      </p:pic>
      <p:pic>
        <p:nvPicPr>
          <p:cNvPr id="54" name="Picture 53" descr="A picture containing text, sign, blue&#10;&#10;Description automatically generated">
            <a:extLst>
              <a:ext uri="{FF2B5EF4-FFF2-40B4-BE49-F238E27FC236}">
                <a16:creationId xmlns:a16="http://schemas.microsoft.com/office/drawing/2014/main" id="{02EF80AC-E084-E15B-DE7B-185222D8A8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4458" y="3084638"/>
            <a:ext cx="1080000" cy="1080000"/>
          </a:xfrm>
          <a:prstGeom prst="rect">
            <a:avLst/>
          </a:prstGeom>
        </p:spPr>
      </p:pic>
      <p:pic>
        <p:nvPicPr>
          <p:cNvPr id="56" name="Picture 55" descr="A picture containing diagram&#10;&#10;Description automatically generated">
            <a:extLst>
              <a:ext uri="{FF2B5EF4-FFF2-40B4-BE49-F238E27FC236}">
                <a16:creationId xmlns:a16="http://schemas.microsoft.com/office/drawing/2014/main" id="{FDE7CBF8-BCE4-0BCD-54F1-2AB04FE174FB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217713" y="5302872"/>
            <a:ext cx="1440000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9649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65CAD-5FE3-00C2-E745-31F8A6ED2A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09240"/>
            <a:ext cx="11187646" cy="1026353"/>
          </a:xfrm>
        </p:spPr>
        <p:txBody>
          <a:bodyPr>
            <a:normAutofit/>
          </a:bodyPr>
          <a:lstStyle/>
          <a:p>
            <a:r>
              <a:rPr lang="en-US" sz="2800"/>
              <a:t>Warranty lookup Lenovo – via collected data (online)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9CD3E6-99E2-A95F-B28F-2CC7602A77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Online Media 3" title="ClientInspectorV2 - sample usage of data - lookup against Lenovo warranty db">
            <a:hlinkClick r:id="" action="ppaction://media"/>
            <a:extLst>
              <a:ext uri="{FF2B5EF4-FFF2-40B4-BE49-F238E27FC236}">
                <a16:creationId xmlns:a16="http://schemas.microsoft.com/office/drawing/2014/main" id="{F2745499-9BF1-B40D-5CA5-CCC92728FECB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768684" y="732360"/>
            <a:ext cx="10654632" cy="6019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4639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14DBA5E-2413-A980-A577-F8566049D4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3555" y="205740"/>
            <a:ext cx="9508445" cy="64465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CD6788F-03AC-6DE7-777A-9F82B8EFEFA7}"/>
              </a:ext>
            </a:extLst>
          </p:cNvPr>
          <p:cNvSpPr txBox="1"/>
          <p:nvPr/>
        </p:nvSpPr>
        <p:spPr>
          <a:xfrm>
            <a:off x="200025" y="1813560"/>
            <a:ext cx="239780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Run with</a:t>
            </a:r>
          </a:p>
          <a:p>
            <a:endParaRPr lang="en-US">
              <a:solidFill>
                <a:schemeClr val="bg1"/>
              </a:solidFill>
            </a:endParaRPr>
          </a:p>
          <a:p>
            <a:r>
              <a:rPr lang="en-US" err="1">
                <a:solidFill>
                  <a:schemeClr val="bg1"/>
                </a:solidFill>
              </a:rPr>
              <a:t>ConfigMgr</a:t>
            </a:r>
            <a:endParaRPr lang="en-US">
              <a:solidFill>
                <a:schemeClr val="bg1"/>
              </a:solidFill>
            </a:endParaRPr>
          </a:p>
          <a:p>
            <a:r>
              <a:rPr lang="en-US">
                <a:solidFill>
                  <a:schemeClr val="bg1"/>
                </a:solidFill>
              </a:rPr>
              <a:t>Intune</a:t>
            </a:r>
          </a:p>
          <a:p>
            <a:r>
              <a:rPr lang="en-US">
                <a:solidFill>
                  <a:schemeClr val="bg1"/>
                </a:solidFill>
              </a:rPr>
              <a:t>any deployment-tool</a:t>
            </a:r>
          </a:p>
          <a:p>
            <a:endParaRPr lang="en-US">
              <a:solidFill>
                <a:schemeClr val="bg1"/>
              </a:solidFill>
            </a:endParaRPr>
          </a:p>
          <a:p>
            <a:r>
              <a:rPr lang="en-US">
                <a:solidFill>
                  <a:schemeClr val="bg1"/>
                </a:solidFill>
              </a:rPr>
              <a:t>Servers:</a:t>
            </a:r>
          </a:p>
          <a:p>
            <a:r>
              <a:rPr lang="en-US" err="1">
                <a:solidFill>
                  <a:schemeClr val="bg1"/>
                </a:solidFill>
              </a:rPr>
              <a:t>RemotePS</a:t>
            </a:r>
            <a:endParaRPr lang="en-US">
              <a:solidFill>
                <a:schemeClr val="bg1"/>
              </a:solidFill>
            </a:endParaRPr>
          </a:p>
          <a:p>
            <a:r>
              <a:rPr lang="en-US" err="1">
                <a:solidFill>
                  <a:schemeClr val="bg1"/>
                </a:solidFill>
              </a:rPr>
              <a:t>CustomScript</a:t>
            </a:r>
            <a:r>
              <a:rPr lang="en-US">
                <a:solidFill>
                  <a:schemeClr val="bg1"/>
                </a:solidFill>
              </a:rPr>
              <a:t> Extension</a:t>
            </a:r>
          </a:p>
        </p:txBody>
      </p:sp>
    </p:spTree>
    <p:extLst>
      <p:ext uri="{BB962C8B-B14F-4D97-AF65-F5344CB8AC3E}">
        <p14:creationId xmlns:p14="http://schemas.microsoft.com/office/powerpoint/2010/main" val="3966737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5F98F-0AB6-F321-4CA8-EC0E4C980F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17577" y="1038015"/>
            <a:ext cx="3056708" cy="873052"/>
          </a:xfrm>
        </p:spPr>
        <p:txBody>
          <a:bodyPr>
            <a:normAutofit/>
          </a:bodyPr>
          <a:lstStyle/>
          <a:p>
            <a:r>
              <a:rPr lang="en-US" sz="2400"/>
              <a:t>Intune deployment (&lt;200 </a:t>
            </a:r>
            <a:r>
              <a:rPr lang="en-US" sz="2400" err="1"/>
              <a:t>Kb</a:t>
            </a:r>
            <a:r>
              <a:rPr lang="en-US" sz="2400"/>
              <a:t> in size)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EFDDB4-4BEC-BE6F-B2D8-CAD97D4EF6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77" y="101381"/>
            <a:ext cx="8666802" cy="274632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B95974C-487A-D675-C541-D18958131E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5482" y="2950418"/>
            <a:ext cx="7909432" cy="380620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5E0EE75-4FDA-B9F1-6713-3A4699E31891}"/>
              </a:ext>
            </a:extLst>
          </p:cNvPr>
          <p:cNvSpPr txBox="1"/>
          <p:nvPr/>
        </p:nvSpPr>
        <p:spPr>
          <a:xfrm>
            <a:off x="365760" y="3722916"/>
            <a:ext cx="322217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Intune deployment &gt;200 </a:t>
            </a:r>
            <a:r>
              <a:rPr lang="en-US" sz="2400" err="1">
                <a:solidFill>
                  <a:schemeClr val="bg1"/>
                </a:solidFill>
              </a:rPr>
              <a:t>Kb</a:t>
            </a:r>
            <a:r>
              <a:rPr lang="en-US" sz="2400">
                <a:solidFill>
                  <a:schemeClr val="bg1"/>
                </a:solidFill>
              </a:rPr>
              <a:t> size, split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7F1C464-1FD3-495D-94FA-42B3A25B88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760" y="4805817"/>
            <a:ext cx="2791097" cy="1911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767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nline Media 3" title="ServerInspectorV2 - running inventory of 114 servers within 2 min">
            <a:hlinkClick r:id="" action="ppaction://media"/>
            <a:extLst>
              <a:ext uri="{FF2B5EF4-FFF2-40B4-BE49-F238E27FC236}">
                <a16:creationId xmlns:a16="http://schemas.microsoft.com/office/drawing/2014/main" id="{653A0A12-1BBE-F8B1-AC40-09FFED823BAD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26973" y="0"/>
            <a:ext cx="121380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0457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0BDBA38F-981A-ACBA-71FB-F1ABC7DF49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2345" y="480887"/>
            <a:ext cx="8972058" cy="621740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762F1B0-0D58-9FCF-C6E1-E782C89A7793}"/>
              </a:ext>
            </a:extLst>
          </p:cNvPr>
          <p:cNvSpPr txBox="1"/>
          <p:nvPr/>
        </p:nvSpPr>
        <p:spPr>
          <a:xfrm>
            <a:off x="217597" y="2620092"/>
            <a:ext cx="2628668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err="1">
                <a:solidFill>
                  <a:schemeClr val="bg1"/>
                </a:solidFill>
              </a:rPr>
              <a:t>LogHub</a:t>
            </a:r>
            <a:endParaRPr lang="en-US" sz="2400">
              <a:solidFill>
                <a:schemeClr val="bg1"/>
              </a:solidFill>
            </a:endParaRPr>
          </a:p>
          <a:p>
            <a:endParaRPr lang="en-US" sz="2400">
              <a:solidFill>
                <a:schemeClr val="bg1"/>
              </a:solidFill>
            </a:endParaRPr>
          </a:p>
          <a:p>
            <a:r>
              <a:rPr lang="en-US" sz="2400">
                <a:solidFill>
                  <a:schemeClr val="bg1"/>
                </a:solidFill>
              </a:rPr>
              <a:t>Available on </a:t>
            </a:r>
            <a:r>
              <a:rPr lang="en-US" sz="2400" err="1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</a:t>
            </a:r>
            <a:endParaRPr lang="en-US" sz="2400">
              <a:solidFill>
                <a:schemeClr val="bg1"/>
              </a:solidFill>
            </a:endParaRPr>
          </a:p>
          <a:p>
            <a:endParaRPr lang="en-US" sz="2400">
              <a:solidFill>
                <a:schemeClr val="bg1"/>
              </a:solidFill>
            </a:endParaRPr>
          </a:p>
          <a:p>
            <a:r>
              <a:rPr lang="en-US" sz="2400">
                <a:solidFill>
                  <a:schemeClr val="bg1"/>
                </a:solidFill>
              </a:rPr>
              <a:t>Free</a:t>
            </a: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2BC6A475-4AB6-3E4C-6526-E11BA0737887}"/>
              </a:ext>
            </a:extLst>
          </p:cNvPr>
          <p:cNvSpPr/>
          <p:nvPr/>
        </p:nvSpPr>
        <p:spPr>
          <a:xfrm>
            <a:off x="922283" y="4958255"/>
            <a:ext cx="1757855" cy="8828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539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nline Media 3" title="AzLogDcrIngestPS loghub">
            <a:hlinkClick r:id="" action="ppaction://media"/>
            <a:extLst>
              <a:ext uri="{FF2B5EF4-FFF2-40B4-BE49-F238E27FC236}">
                <a16:creationId xmlns:a16="http://schemas.microsoft.com/office/drawing/2014/main" id="{D0122BCB-283B-A3F0-BD84-FCAEB9B8D02D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728076" y="104118"/>
            <a:ext cx="8866351" cy="6649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1769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nline Media 3" title="ClientInspectorV2 - see schema of DCR and table">
            <a:hlinkClick r:id="" action="ppaction://media"/>
            <a:extLst>
              <a:ext uri="{FF2B5EF4-FFF2-40B4-BE49-F238E27FC236}">
                <a16:creationId xmlns:a16="http://schemas.microsoft.com/office/drawing/2014/main" id="{A0BF9B53-2F07-51BF-EFF2-27042E61384E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36044" y="118125"/>
            <a:ext cx="11719911" cy="662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5024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1A2F61-5E6E-2766-96A1-2F5704CD2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2999" y="1"/>
            <a:ext cx="5116975" cy="944996"/>
          </a:xfrm>
        </p:spPr>
        <p:txBody>
          <a:bodyPr/>
          <a:lstStyle/>
          <a:p>
            <a:r>
              <a:rPr lang="en-US"/>
              <a:t>Query</a:t>
            </a:r>
          </a:p>
        </p:txBody>
      </p:sp>
      <p:pic>
        <p:nvPicPr>
          <p:cNvPr id="5" name="Online Media 4" title="ClientInspectorV2 - Video - Kusto query">
            <a:hlinkClick r:id="" action="ppaction://media"/>
            <a:extLst>
              <a:ext uri="{FF2B5EF4-FFF2-40B4-BE49-F238E27FC236}">
                <a16:creationId xmlns:a16="http://schemas.microsoft.com/office/drawing/2014/main" id="{C99D79A4-1A85-2264-09F5-3033B4E0299F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871681" y="820304"/>
            <a:ext cx="10448637" cy="590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5916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65CAD-5FE3-00C2-E745-31F8A6ED2A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0288" y="0"/>
            <a:ext cx="6411424" cy="768927"/>
          </a:xfrm>
        </p:spPr>
        <p:txBody>
          <a:bodyPr>
            <a:normAutofit/>
          </a:bodyPr>
          <a:lstStyle/>
          <a:p>
            <a:r>
              <a:rPr lang="en-US" dirty="0"/>
              <a:t>Workbooks &amp; Dashboards</a:t>
            </a:r>
          </a:p>
        </p:txBody>
      </p:sp>
      <p:pic>
        <p:nvPicPr>
          <p:cNvPr id="5" name="Online Media 4" title="ClientInspectorV2 - Video - Dashboards">
            <a:hlinkClick r:id="" action="ppaction://media"/>
            <a:extLst>
              <a:ext uri="{FF2B5EF4-FFF2-40B4-BE49-F238E27FC236}">
                <a16:creationId xmlns:a16="http://schemas.microsoft.com/office/drawing/2014/main" id="{6EE4F218-2EA4-92E0-F555-A3C9B3FD810B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771236" y="734083"/>
            <a:ext cx="10649528" cy="6016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8135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B04BF-F279-DB42-694B-56B6A6A238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018" y="365125"/>
            <a:ext cx="8626311" cy="1026353"/>
          </a:xfrm>
        </p:spPr>
        <p:txBody>
          <a:bodyPr>
            <a:normAutofit/>
          </a:bodyPr>
          <a:lstStyle/>
          <a:p>
            <a:r>
              <a:rPr lang="en-US"/>
              <a:t>“</a:t>
            </a:r>
            <a:r>
              <a:rPr lang="en-US" err="1"/>
              <a:t>AnyConnector</a:t>
            </a:r>
            <a:r>
              <a:rPr lang="en-US"/>
              <a:t>” | </a:t>
            </a:r>
            <a:r>
              <a:rPr lang="en-US" err="1"/>
              <a:t>AzLogDcrIngestPS</a:t>
            </a:r>
            <a:endParaRPr lang="en-US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00E7BFC-4442-5FC9-D71A-7B9891BD012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87043631"/>
              </p:ext>
            </p:extLst>
          </p:nvPr>
        </p:nvGraphicFramePr>
        <p:xfrm>
          <a:off x="367645" y="1649412"/>
          <a:ext cx="11495062" cy="49881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Picture 2" descr="Logo&#10;&#10;Description automatically generated with medium confidence">
            <a:extLst>
              <a:ext uri="{FF2B5EF4-FFF2-40B4-BE49-F238E27FC236}">
                <a16:creationId xmlns:a16="http://schemas.microsoft.com/office/drawing/2014/main" id="{7C2AE233-55ED-133E-E95F-A62F821F6CB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9157621" y="417847"/>
            <a:ext cx="1656308" cy="920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9919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BBCC4-AC7D-FC31-7B4F-0CC5D5938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825" y="548464"/>
            <a:ext cx="4171561" cy="222807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/>
              <a:t>Chance to win a Danish “</a:t>
            </a:r>
            <a:r>
              <a:rPr lang="en-US" sz="4000" dirty="0" err="1"/>
              <a:t>Hoptimist</a:t>
            </a:r>
            <a:r>
              <a:rPr lang="en-US" sz="4000" dirty="0"/>
              <a:t>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5081DC-8911-D1D9-FA7C-93F1C4D5BB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2015" y="2962279"/>
            <a:ext cx="4105611" cy="314324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Danish design 1960s</a:t>
            </a:r>
          </a:p>
          <a:p>
            <a:r>
              <a:rPr lang="en-US" dirty="0"/>
              <a:t>Make people smile – make the world a little bit more joyful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  <p:pic>
        <p:nvPicPr>
          <p:cNvPr id="5" name="Picture 4" descr="A picture containing toy, cartoon, figurine, doll&#10;&#10;Description automatically generated">
            <a:extLst>
              <a:ext uri="{FF2B5EF4-FFF2-40B4-BE49-F238E27FC236}">
                <a16:creationId xmlns:a16="http://schemas.microsoft.com/office/drawing/2014/main" id="{60D0977B-816E-10BD-E2AA-385B79B3ED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79" b="2327"/>
          <a:stretch/>
        </p:blipFill>
        <p:spPr>
          <a:xfrm>
            <a:off x="5010386" y="10"/>
            <a:ext cx="7181613" cy="685799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12270304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5A4DF00D-B57A-6B66-34E5-9E8E252022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096" y="26270"/>
            <a:ext cx="8041611" cy="1026353"/>
          </a:xfrm>
        </p:spPr>
        <p:txBody>
          <a:bodyPr>
            <a:normAutofit fontScale="90000"/>
          </a:bodyPr>
          <a:lstStyle/>
          <a:p>
            <a:r>
              <a:rPr lang="en-US">
                <a:latin typeface="+mn-lt"/>
              </a:rPr>
              <a:t>“</a:t>
            </a:r>
            <a:r>
              <a:rPr lang="en-US" err="1">
                <a:latin typeface="+mn-lt"/>
              </a:rPr>
              <a:t>AnyConnector</a:t>
            </a:r>
            <a:r>
              <a:rPr lang="en-US">
                <a:latin typeface="+mn-lt"/>
              </a:rPr>
              <a:t>” | </a:t>
            </a:r>
            <a:r>
              <a:rPr lang="en-US" err="1">
                <a:latin typeface="+mn-lt"/>
              </a:rPr>
              <a:t>AzLogDcrIngestPS</a:t>
            </a:r>
            <a:endParaRPr lang="en-US">
              <a:latin typeface="+mn-lt"/>
            </a:endParaRP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00E7BFC-4442-5FC9-D71A-7B9891BD012E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320511" y="1649413"/>
          <a:ext cx="11679811" cy="46382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Picture 2" descr="Logo&#10;&#10;Description automatically generated with medium confidence">
            <a:extLst>
              <a:ext uri="{FF2B5EF4-FFF2-40B4-BE49-F238E27FC236}">
                <a16:creationId xmlns:a16="http://schemas.microsoft.com/office/drawing/2014/main" id="{972B7189-B1E1-618B-D6A2-9B4768BC06C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8734722" y="278508"/>
            <a:ext cx="1392294" cy="774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74781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00E7BFC-4442-5FC9-D71A-7B9891BD012E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2565839" y="1778399"/>
          <a:ext cx="5395748" cy="35897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9" name="Title 1">
            <a:extLst>
              <a:ext uri="{FF2B5EF4-FFF2-40B4-BE49-F238E27FC236}">
                <a16:creationId xmlns:a16="http://schemas.microsoft.com/office/drawing/2014/main" id="{5A4DF00D-B57A-6B66-34E5-9E8E252022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180109"/>
            <a:ext cx="9803756" cy="1325563"/>
          </a:xfrm>
        </p:spPr>
        <p:txBody>
          <a:bodyPr/>
          <a:lstStyle/>
          <a:p>
            <a:r>
              <a:rPr lang="en-US"/>
              <a:t>“</a:t>
            </a:r>
            <a:r>
              <a:rPr lang="en-US" err="1"/>
              <a:t>AnyConnector</a:t>
            </a:r>
            <a:r>
              <a:rPr lang="en-US"/>
              <a:t>” | AzLogDcrIngestPS</a:t>
            </a:r>
          </a:p>
        </p:txBody>
      </p:sp>
      <p:pic>
        <p:nvPicPr>
          <p:cNvPr id="2" name="Picture 1" descr="Logo&#10;&#10;Description automatically generated with medium confidence">
            <a:extLst>
              <a:ext uri="{FF2B5EF4-FFF2-40B4-BE49-F238E27FC236}">
                <a16:creationId xmlns:a16="http://schemas.microsoft.com/office/drawing/2014/main" id="{997EE1E2-1CEA-4603-4D3A-B541B8042EC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9038221" y="180109"/>
            <a:ext cx="2468335" cy="137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466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FA85B-29A3-6128-E382-8BB22DC8A0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498" y="374551"/>
            <a:ext cx="7523922" cy="1026353"/>
          </a:xfrm>
        </p:spPr>
        <p:txBody>
          <a:bodyPr>
            <a:normAutofit/>
          </a:bodyPr>
          <a:lstStyle/>
          <a:p>
            <a:r>
              <a:rPr lang="en-US" i="0">
                <a:effectLst/>
                <a:latin typeface="+mn-lt"/>
              </a:rPr>
              <a:t>Variables (1/4)</a:t>
            </a:r>
            <a:br>
              <a:rPr lang="en-US" i="0">
                <a:effectLst/>
                <a:latin typeface="+mn-lt"/>
              </a:rPr>
            </a:br>
            <a:r>
              <a:rPr lang="en-US" sz="2000" b="0" i="1">
                <a:effectLst/>
                <a:latin typeface="+mn-lt"/>
              </a:rPr>
              <a:t>naming - where to send the data</a:t>
            </a:r>
            <a:endParaRPr lang="en-US" b="0" i="1">
              <a:latin typeface="+mn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95E69B7-23DC-CE72-B37F-97DF682B20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767" y="2303248"/>
            <a:ext cx="10724165" cy="1983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38116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AE0E29-D28A-B469-3AF7-37B0A2246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219" y="338111"/>
            <a:ext cx="7523922" cy="1026353"/>
          </a:xfrm>
        </p:spPr>
        <p:txBody>
          <a:bodyPr>
            <a:normAutofit/>
          </a:bodyPr>
          <a:lstStyle/>
          <a:p>
            <a:r>
              <a:rPr lang="en-US" i="0">
                <a:effectLst/>
                <a:latin typeface="+mn-lt"/>
              </a:rPr>
              <a:t>Data Collection (2/4)</a:t>
            </a:r>
            <a:endParaRPr lang="en-US" sz="2000" i="1">
              <a:latin typeface="+mn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2754B8-DFCA-54DB-0E38-11B78097DD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219" y="1963240"/>
            <a:ext cx="8590476" cy="220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EF285A2-A6AD-13E3-A391-611D48308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219" y="4290205"/>
            <a:ext cx="11504762" cy="232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26391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F9DE91-362D-EAD2-5F3D-7AF4424AAC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072" y="358743"/>
            <a:ext cx="10688862" cy="1026353"/>
          </a:xfrm>
        </p:spPr>
        <p:txBody>
          <a:bodyPr>
            <a:normAutofit fontScale="90000"/>
          </a:bodyPr>
          <a:lstStyle/>
          <a:p>
            <a:r>
              <a:rPr lang="en-US">
                <a:latin typeface="+mn-lt"/>
              </a:rPr>
              <a:t>Data Manipulation (3/4)</a:t>
            </a:r>
            <a:br>
              <a:rPr lang="en-US">
                <a:latin typeface="+mn-lt"/>
              </a:rPr>
            </a:br>
            <a:r>
              <a:rPr lang="en-US" sz="2000" b="0" i="1">
                <a:effectLst/>
                <a:latin typeface="+mn-lt"/>
              </a:rPr>
              <a:t>ensure data is in correct format and any "</a:t>
            </a:r>
            <a:r>
              <a:rPr lang="en-US" sz="2000" b="0" i="1" err="1">
                <a:effectLst/>
                <a:latin typeface="+mn-lt"/>
              </a:rPr>
              <a:t>noice</a:t>
            </a:r>
            <a:r>
              <a:rPr lang="en-US" sz="2000" b="0" i="1">
                <a:effectLst/>
                <a:latin typeface="+mn-lt"/>
              </a:rPr>
              <a:t>" was removed and relevant information has been added</a:t>
            </a:r>
            <a:endParaRPr lang="en-US" b="0" i="1">
              <a:latin typeface="+mn-lt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7150025-426E-F79F-BB9A-0DFBAB6187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09" y="2116615"/>
            <a:ext cx="11925781" cy="3356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50727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nline Media 4" title="ClientInspectorV2 - Video - Data Manipulation">
            <a:hlinkClick r:id="" action="ppaction://media"/>
            <a:extLst>
              <a:ext uri="{FF2B5EF4-FFF2-40B4-BE49-F238E27FC236}">
                <a16:creationId xmlns:a16="http://schemas.microsoft.com/office/drawing/2014/main" id="{DBACD80E-6E92-3D78-97A5-5DDE2AB5790A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65545" y="196500"/>
            <a:ext cx="11660909" cy="6588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6182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par>
              <p:cTn id="7"/>
            </p:par>
            <p:video>
              <p:cMediaNode vol="80000">
                <p:cTn id="8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70128A-23AC-1A9E-4977-D913135F77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994" y="317991"/>
            <a:ext cx="7523922" cy="1026353"/>
          </a:xfrm>
        </p:spPr>
        <p:txBody>
          <a:bodyPr>
            <a:normAutofit/>
          </a:bodyPr>
          <a:lstStyle/>
          <a:p>
            <a:r>
              <a:rPr lang="en-US" i="0">
                <a:effectLst/>
                <a:latin typeface="+mn-lt"/>
              </a:rPr>
              <a:t>Data Out (4/4)</a:t>
            </a:r>
            <a:br>
              <a:rPr lang="en-US" i="0">
                <a:effectLst/>
                <a:latin typeface="+mn-lt"/>
              </a:rPr>
            </a:br>
            <a:r>
              <a:rPr lang="en-US" sz="2000" i="1">
                <a:effectLst/>
                <a:latin typeface="+mn-lt"/>
              </a:rPr>
              <a:t>send to LogAnalytics - combined functions</a:t>
            </a:r>
            <a:endParaRPr lang="en-US" sz="2400" i="1">
              <a:latin typeface="+mn-lt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E25F472-FEEE-2FD7-8CD9-843EEC716D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30" y="1951136"/>
            <a:ext cx="11753140" cy="2643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35104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C61AA5-E22E-7A53-654D-7F9BE725B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GiveAway</a:t>
            </a:r>
            <a:r>
              <a:rPr lang="en-US" dirty="0"/>
              <a:t> Question #2</a:t>
            </a:r>
            <a:endParaRPr lang="en-D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D6EBC8-A1B2-60CE-E312-DB2E2D63AF39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838201" y="1785938"/>
            <a:ext cx="7279566" cy="151765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Who can mention the 3 main components you use when ingesting data through log ingestion </a:t>
            </a:r>
            <a:r>
              <a:rPr lang="en-US" dirty="0" err="1">
                <a:solidFill>
                  <a:schemeClr val="bg1"/>
                </a:solidFill>
              </a:rPr>
              <a:t>api</a:t>
            </a:r>
            <a:r>
              <a:rPr lang="en-US" dirty="0">
                <a:solidFill>
                  <a:schemeClr val="bg1"/>
                </a:solidFill>
              </a:rPr>
              <a:t> – besides Azure LogAnalytics custom table (v2) ?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21C37A9-6907-A92B-72F3-CCCB1E5699BC}"/>
              </a:ext>
            </a:extLst>
          </p:cNvPr>
          <p:cNvSpPr txBox="1"/>
          <p:nvPr/>
        </p:nvSpPr>
        <p:spPr>
          <a:xfrm>
            <a:off x="326572" y="3513218"/>
            <a:ext cx="717813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400" dirty="0">
                <a:solidFill>
                  <a:schemeClr val="bg1"/>
                </a:solidFill>
              </a:rPr>
              <a:t>Hints:</a:t>
            </a:r>
          </a:p>
          <a:p>
            <a:pPr lvl="1"/>
            <a:r>
              <a:rPr lang="en-US" sz="2400" dirty="0">
                <a:solidFill>
                  <a:schemeClr val="bg1"/>
                </a:solidFill>
              </a:rPr>
              <a:t>2 of them has a 3-letter abbreviation, both starting with D</a:t>
            </a:r>
          </a:p>
          <a:p>
            <a:pPr lvl="1"/>
            <a:endParaRPr lang="en-US" sz="2400" dirty="0">
              <a:solidFill>
                <a:schemeClr val="bg1"/>
              </a:solidFill>
            </a:endParaRPr>
          </a:p>
          <a:p>
            <a:pPr lvl="1"/>
            <a:r>
              <a:rPr lang="en-US" sz="2400" dirty="0">
                <a:solidFill>
                  <a:schemeClr val="bg1"/>
                </a:solidFill>
              </a:rPr>
              <a:t>Last component has same name as picture</a:t>
            </a:r>
            <a:endParaRPr lang="en-DK" sz="2400" dirty="0">
              <a:solidFill>
                <a:schemeClr val="bg1"/>
              </a:solidFill>
            </a:endParaRPr>
          </a:p>
          <a:p>
            <a:endParaRPr lang="en-DK" sz="2400" dirty="0">
              <a:solidFill>
                <a:schemeClr val="bg1"/>
              </a:solidFill>
            </a:endParaRPr>
          </a:p>
        </p:txBody>
      </p:sp>
      <p:pic>
        <p:nvPicPr>
          <p:cNvPr id="6" name="Picture 5" descr="A picture containing outdoor, mountain, transport, rocket&#10;&#10;Description automatically generated">
            <a:extLst>
              <a:ext uri="{FF2B5EF4-FFF2-40B4-BE49-F238E27FC236}">
                <a16:creationId xmlns:a16="http://schemas.microsoft.com/office/drawing/2014/main" id="{58CEC282-3E93-BB68-625C-0FFE84DA7D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3072" y="3554413"/>
            <a:ext cx="3594100" cy="2260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F8FE811-0772-423E-341D-3EDF6A529A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6917" y="101429"/>
            <a:ext cx="2146410" cy="3327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466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33E4BFA-F22B-139F-D1DE-E1EB1C1186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234" y="965200"/>
            <a:ext cx="3791093" cy="449387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A70208A-639D-9DC8-980B-F7F148D57C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8631" y="94344"/>
            <a:ext cx="4832910" cy="32623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EBEC7F6-8ECC-7835-0908-E0A2810FAD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4697" y="2138216"/>
            <a:ext cx="5198399" cy="451658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039C05F-DB7D-3AED-4EA0-0D43E6999B90}"/>
              </a:ext>
            </a:extLst>
          </p:cNvPr>
          <p:cNvSpPr txBox="1"/>
          <p:nvPr/>
        </p:nvSpPr>
        <p:spPr>
          <a:xfrm>
            <a:off x="117629" y="203201"/>
            <a:ext cx="41808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Detailed Documentation</a:t>
            </a:r>
          </a:p>
          <a:p>
            <a:r>
              <a:rPr lang="en-US" sz="1400">
                <a:solidFill>
                  <a:schemeClr val="bg1"/>
                </a:solidFill>
              </a:rPr>
              <a:t>https://github.com/KnudsenMorten/AzLogDcrIngestPS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18A871-03F8-5F9E-1611-0E63249A33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35863" y="2138216"/>
            <a:ext cx="4832909" cy="4809629"/>
          </a:xfrm>
          <a:prstGeom prst="rect">
            <a:avLst/>
          </a:prstGeom>
        </p:spPr>
      </p:pic>
      <p:pic>
        <p:nvPicPr>
          <p:cNvPr id="7" name="Picture 6" descr="Qr code&#10;&#10;Description automatically generated">
            <a:extLst>
              <a:ext uri="{FF2B5EF4-FFF2-40B4-BE49-F238E27FC236}">
                <a16:creationId xmlns:a16="http://schemas.microsoft.com/office/drawing/2014/main" id="{457FED61-DCFD-6FD5-99F5-972D9B11C2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83817" y="94344"/>
            <a:ext cx="1898518" cy="1898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315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950D0A-7C33-D7AC-514D-51029401CA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23695" y="716269"/>
            <a:ext cx="3253039" cy="913695"/>
          </a:xfrm>
        </p:spPr>
        <p:txBody>
          <a:bodyPr/>
          <a:lstStyle/>
          <a:p>
            <a:pPr marL="0" indent="0">
              <a:buNone/>
            </a:pPr>
            <a:r>
              <a:rPr lang="en-US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How to get started ? (demo)</a:t>
            </a:r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DEA7A4-FFAD-9032-234D-C493976752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50" y="63107"/>
            <a:ext cx="4756899" cy="30229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B5881A4-E518-0537-5427-DA1FBB94F8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50" y="3165438"/>
            <a:ext cx="4646286" cy="36294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7CA990A-0B3E-131E-DBBA-D782C8FEDA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00914" y="2270883"/>
            <a:ext cx="6320802" cy="4390209"/>
          </a:xfrm>
          <a:prstGeom prst="rect">
            <a:avLst/>
          </a:prstGeom>
        </p:spPr>
      </p:pic>
      <p:pic>
        <p:nvPicPr>
          <p:cNvPr id="6" name="Picture 5" descr="Qr code&#10;&#10;Description automatically generated">
            <a:extLst>
              <a:ext uri="{FF2B5EF4-FFF2-40B4-BE49-F238E27FC236}">
                <a16:creationId xmlns:a16="http://schemas.microsoft.com/office/drawing/2014/main" id="{829E665D-099E-ED72-84D4-296CEFF6EA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75630" y="196908"/>
            <a:ext cx="1952419" cy="1952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03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C99FBAA-2FBE-D2E5-19C5-4E9E2522B1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884" y="280626"/>
            <a:ext cx="10409379" cy="1026353"/>
          </a:xfrm>
        </p:spPr>
        <p:txBody>
          <a:bodyPr>
            <a:normAutofit fontScale="90000"/>
          </a:bodyPr>
          <a:lstStyle/>
          <a:p>
            <a:r>
              <a:rPr lang="en-US">
                <a:latin typeface="+mn-lt"/>
              </a:rPr>
              <a:t>Session Objective – hopefully something for all </a:t>
            </a:r>
            <a:r>
              <a:rPr lang="en-US">
                <a:latin typeface="+mn-lt"/>
                <a:sym typeface="Wingdings" panose="05000000000000000000" pitchFamily="2" charset="2"/>
              </a:rPr>
              <a:t></a:t>
            </a:r>
            <a:br>
              <a:rPr lang="en-US">
                <a:latin typeface="+mn-lt"/>
              </a:rPr>
            </a:br>
            <a:r>
              <a:rPr lang="en-US" sz="1800" i="1">
                <a:latin typeface="+mn-lt"/>
              </a:rPr>
              <a:t>Audience - we come from different background? Competency?</a:t>
            </a:r>
            <a:endParaRPr lang="en-US" i="1">
              <a:latin typeface="+mn-lt"/>
            </a:endParaRPr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53A80E8D-675F-9592-64BC-6740995050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695" y="2410929"/>
            <a:ext cx="1239821" cy="1170961"/>
          </a:xfrm>
          <a:prstGeom prst="rect">
            <a:avLst/>
          </a:prstGeom>
        </p:spPr>
      </p:pic>
      <p:pic>
        <p:nvPicPr>
          <p:cNvPr id="3" name="Picture 2" descr="Text, whiteboard&#10;&#10;Description automatically generated">
            <a:extLst>
              <a:ext uri="{FF2B5EF4-FFF2-40B4-BE49-F238E27FC236}">
                <a16:creationId xmlns:a16="http://schemas.microsoft.com/office/drawing/2014/main" id="{7B0A8459-D178-DE0E-0438-E7DB090A4A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450299" y="1579839"/>
            <a:ext cx="1066210" cy="704133"/>
          </a:xfrm>
          <a:prstGeom prst="rect">
            <a:avLst/>
          </a:prstGeom>
        </p:spPr>
      </p:pic>
      <p:pic>
        <p:nvPicPr>
          <p:cNvPr id="10" name="Picture 9" descr="Text, whiteboard&#10;&#10;Description automatically generated">
            <a:extLst>
              <a:ext uri="{FF2B5EF4-FFF2-40B4-BE49-F238E27FC236}">
                <a16:creationId xmlns:a16="http://schemas.microsoft.com/office/drawing/2014/main" id="{14F4E140-3755-C44D-79F1-17D663E8E5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450299" y="4091162"/>
            <a:ext cx="1056201" cy="70413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FEBB06F-4BA2-ACC4-E5B0-EA3BE216F90A}"/>
              </a:ext>
            </a:extLst>
          </p:cNvPr>
          <p:cNvSpPr txBox="1"/>
          <p:nvPr/>
        </p:nvSpPr>
        <p:spPr>
          <a:xfrm>
            <a:off x="1806523" y="3936749"/>
            <a:ext cx="10127060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How-to migrate from Azure Logging V1 --&gt; V2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MMA </a:t>
            </a:r>
            <a:r>
              <a:rPr lang="en-US" sz="2000" dirty="0">
                <a:solidFill>
                  <a:schemeClr val="bg1"/>
                </a:solidFill>
                <a:sym typeface="Wingdings" panose="05000000000000000000" pitchFamily="2" charset="2"/>
              </a:rPr>
              <a:t> AMA </a:t>
            </a:r>
            <a:r>
              <a:rPr lang="en-US" sz="2000" b="1" dirty="0">
                <a:solidFill>
                  <a:schemeClr val="bg1"/>
                </a:solidFill>
              </a:rPr>
              <a:t> - </a:t>
            </a:r>
            <a:r>
              <a:rPr lang="en-US" sz="2000" dirty="0">
                <a:solidFill>
                  <a:schemeClr val="bg1"/>
                </a:solidFill>
              </a:rPr>
              <a:t>End of support (Aug 31,  24)</a:t>
            </a:r>
            <a:r>
              <a:rPr lang="en-US" sz="2000" b="1" dirty="0">
                <a:solidFill>
                  <a:schemeClr val="bg1"/>
                </a:solidFill>
              </a:rPr>
              <a:t>?</a:t>
            </a:r>
            <a:endParaRPr lang="en-US" sz="20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HTTP Data Collector REST API </a:t>
            </a:r>
            <a:r>
              <a:rPr lang="en-US" sz="2000" dirty="0">
                <a:solidFill>
                  <a:schemeClr val="bg1"/>
                </a:solidFill>
                <a:sym typeface="Wingdings" panose="05000000000000000000" pitchFamily="2" charset="2"/>
              </a:rPr>
              <a:t> </a:t>
            </a:r>
            <a:r>
              <a:rPr lang="en-US" sz="2000" dirty="0">
                <a:solidFill>
                  <a:schemeClr val="bg1"/>
                </a:solidFill>
              </a:rPr>
              <a:t>Azure Log Ingestion Pipeline, Log Ingestion API, Transformation and Azure Data Collection Rules (End of support announcement soon)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Azure LogAnalytics custom tables v1 </a:t>
            </a:r>
            <a:r>
              <a:rPr lang="en-US" sz="2000" dirty="0">
                <a:solidFill>
                  <a:schemeClr val="bg1"/>
                </a:solidFill>
                <a:sym typeface="Wingdings" panose="05000000000000000000" pitchFamily="2" charset="2"/>
              </a:rPr>
              <a:t> v2</a:t>
            </a:r>
            <a:endParaRPr lang="en-US" sz="20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Data manipulation – Schema/Table Management - Data Transformation – Data Upload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“</a:t>
            </a:r>
            <a:r>
              <a:rPr lang="en-US" sz="2000" dirty="0" err="1">
                <a:solidFill>
                  <a:schemeClr val="bg1"/>
                </a:solidFill>
              </a:rPr>
              <a:t>AnyConnector</a:t>
            </a:r>
            <a:r>
              <a:rPr lang="en-US" sz="2000" dirty="0">
                <a:solidFill>
                  <a:schemeClr val="bg1"/>
                </a:solidFill>
              </a:rPr>
              <a:t>” </a:t>
            </a:r>
            <a:r>
              <a:rPr lang="en-US" sz="2000" dirty="0">
                <a:solidFill>
                  <a:schemeClr val="bg1"/>
                </a:solidFill>
                <a:sym typeface="Wingdings" panose="05000000000000000000" pitchFamily="2" charset="2"/>
              </a:rPr>
              <a:t></a:t>
            </a:r>
            <a:r>
              <a:rPr lang="en-US" sz="2000" dirty="0">
                <a:solidFill>
                  <a:schemeClr val="bg1"/>
                </a:solidFill>
              </a:rPr>
              <a:t> Introduction to your new helper </a:t>
            </a:r>
            <a:r>
              <a:rPr lang="en-US" sz="2000" dirty="0">
                <a:solidFill>
                  <a:schemeClr val="bg1"/>
                </a:solidFill>
                <a:sym typeface="Wingdings" panose="05000000000000000000" pitchFamily="2" charset="2"/>
              </a:rPr>
              <a:t> </a:t>
            </a:r>
            <a:r>
              <a:rPr lang="en-US" sz="2000" dirty="0" err="1">
                <a:solidFill>
                  <a:schemeClr val="bg1"/>
                </a:solidFill>
              </a:rPr>
              <a:t>AzLogDcrIngestPS</a:t>
            </a:r>
            <a:r>
              <a:rPr lang="en-US" sz="2000" dirty="0">
                <a:solidFill>
                  <a:schemeClr val="bg1"/>
                </a:solidFill>
              </a:rPr>
              <a:t> PS module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Where can I get more information ?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E910A51-0B10-7485-DB6D-2C4C703B1028}"/>
              </a:ext>
            </a:extLst>
          </p:cNvPr>
          <p:cNvSpPr txBox="1"/>
          <p:nvPr/>
        </p:nvSpPr>
        <p:spPr>
          <a:xfrm>
            <a:off x="1806523" y="1504633"/>
            <a:ext cx="9803755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Introduction &amp; Inspiration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How you can use the Microsoft technologies to build your own cool log integrations to work with facts – for a little cost, compared to value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Get inspired about Azure Logging capabilities - use-cases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try out </a:t>
            </a:r>
            <a:r>
              <a:rPr lang="en-US" sz="2000" b="1" dirty="0">
                <a:solidFill>
                  <a:schemeClr val="bg1"/>
                </a:solidFill>
              </a:rPr>
              <a:t>showcase</a:t>
            </a:r>
            <a:r>
              <a:rPr lang="en-US" sz="2000" dirty="0">
                <a:solidFill>
                  <a:schemeClr val="bg1"/>
                </a:solidFill>
              </a:rPr>
              <a:t>, </a:t>
            </a:r>
            <a:r>
              <a:rPr lang="en-US" sz="2000" b="1" dirty="0" err="1">
                <a:solidFill>
                  <a:schemeClr val="bg1"/>
                </a:solidFill>
              </a:rPr>
              <a:t>ClientInspector</a:t>
            </a:r>
            <a:r>
              <a:rPr lang="en-US" sz="2000" dirty="0">
                <a:solidFill>
                  <a:schemeClr val="bg1"/>
                </a:solidFill>
              </a:rPr>
              <a:t> –  ready-to-use – free - community </a:t>
            </a:r>
            <a:r>
              <a:rPr lang="en-US" sz="2000" dirty="0">
                <a:solidFill>
                  <a:schemeClr val="bg1"/>
                </a:solidFill>
                <a:sym typeface="Wingdings" panose="05000000000000000000" pitchFamily="2" charset="2"/>
              </a:rPr>
              <a:t> …. or bring back to a colleague ?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680580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33C9B1F-CCCE-843D-DD37-A629D4881E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5583" y="784419"/>
            <a:ext cx="6988021" cy="600576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75F0B18-3C24-513C-979B-DFECDB9900B2}"/>
              </a:ext>
            </a:extLst>
          </p:cNvPr>
          <p:cNvSpPr txBox="1"/>
          <p:nvPr/>
        </p:nvSpPr>
        <p:spPr>
          <a:xfrm>
            <a:off x="186209" y="162080"/>
            <a:ext cx="681250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https://github.com/KnudsenMorten/ClientInspectorV2-DeploymentKit</a:t>
            </a:r>
          </a:p>
          <a:p>
            <a:endParaRPr lang="en-US">
              <a:solidFill>
                <a:schemeClr val="bg1"/>
              </a:solidFill>
            </a:endParaRPr>
          </a:p>
          <a:p>
            <a:r>
              <a:rPr lang="en-US">
                <a:solidFill>
                  <a:schemeClr val="bg1"/>
                </a:solidFill>
              </a:rPr>
              <a:t>You can get started today</a:t>
            </a:r>
          </a:p>
          <a:p>
            <a:r>
              <a:rPr lang="en-US">
                <a:solidFill>
                  <a:schemeClr val="bg1"/>
                </a:solidFill>
              </a:rPr>
              <a:t>for free (only pay for Azure consumption)</a:t>
            </a:r>
          </a:p>
          <a:p>
            <a:endParaRPr lang="en-US">
              <a:solidFill>
                <a:schemeClr val="bg1"/>
              </a:solidFill>
            </a:endParaRPr>
          </a:p>
        </p:txBody>
      </p:sp>
      <p:pic>
        <p:nvPicPr>
          <p:cNvPr id="3" name="Picture 2" descr="Qr code&#10;&#10;Description automatically generated">
            <a:extLst>
              <a:ext uri="{FF2B5EF4-FFF2-40B4-BE49-F238E27FC236}">
                <a16:creationId xmlns:a16="http://schemas.microsoft.com/office/drawing/2014/main" id="{71E4CE04-5F7B-2C92-5DC4-B1C72CD47F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112" y="2359958"/>
            <a:ext cx="3169023" cy="3169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02125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nline Media 2" title="ClientInspectorV2 - Video - Deployment of Demo environment DeploymentKit">
            <a:hlinkClick r:id="" action="ppaction://media"/>
            <a:extLst>
              <a:ext uri="{FF2B5EF4-FFF2-40B4-BE49-F238E27FC236}">
                <a16:creationId xmlns:a16="http://schemas.microsoft.com/office/drawing/2014/main" id="{57C5DA81-3299-A305-A98E-CD83A5BBE0C2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352177" y="183740"/>
            <a:ext cx="11487646" cy="6490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957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E4F5D-AE24-ACBB-8586-5CAAF654DD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301" y="87212"/>
            <a:ext cx="7523922" cy="1026353"/>
          </a:xfrm>
        </p:spPr>
        <p:txBody>
          <a:bodyPr/>
          <a:lstStyle/>
          <a:p>
            <a:r>
              <a:rPr lang="en-US"/>
              <a:t>Thank You for today </a:t>
            </a:r>
            <a:r>
              <a:rPr lang="en-US">
                <a:sym typeface="Wingdings" panose="05000000000000000000" pitchFamily="2" charset="2"/>
              </a:rPr>
              <a:t>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0187C3-4956-6309-221B-EB678F3416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2047" y="1272265"/>
            <a:ext cx="10515600" cy="2156735"/>
          </a:xfrm>
        </p:spPr>
        <p:txBody>
          <a:bodyPr>
            <a:normAutofit/>
          </a:bodyPr>
          <a:lstStyle/>
          <a:p>
            <a:r>
              <a:rPr lang="en-US" sz="2000"/>
              <a:t>Blog: </a:t>
            </a:r>
            <a:r>
              <a:rPr lang="en-US" sz="200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https://mortenknudsen.net/</a:t>
            </a:r>
            <a:endParaRPr lang="en-US" sz="2000"/>
          </a:p>
          <a:p>
            <a:r>
              <a:rPr lang="en-US" sz="2000"/>
              <a:t>Mail: </a:t>
            </a:r>
            <a:r>
              <a:rPr lang="en-US" sz="200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mok@mortenknudsen.net</a:t>
            </a:r>
            <a:r>
              <a:rPr lang="en-US" sz="2000"/>
              <a:t> | </a:t>
            </a:r>
            <a:r>
              <a:rPr lang="en-US" sz="200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mok@2linkit.net</a:t>
            </a:r>
            <a:endParaRPr lang="en-US" sz="2000"/>
          </a:p>
          <a:p>
            <a:r>
              <a:rPr lang="en-US" sz="2000" err="1"/>
              <a:t>Linkedin</a:t>
            </a:r>
            <a:r>
              <a:rPr lang="en-US" sz="2000"/>
              <a:t>: </a:t>
            </a:r>
            <a:r>
              <a:rPr lang="en-US" sz="200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https://www.linkedin.com/in/mortenwaltorpknudsen/</a:t>
            </a:r>
            <a:endParaRPr lang="en-US" sz="2000"/>
          </a:p>
          <a:p>
            <a:r>
              <a:rPr lang="en-US" sz="2000" err="1"/>
              <a:t>Github</a:t>
            </a:r>
            <a:r>
              <a:rPr lang="en-US" sz="2000"/>
              <a:t>: </a:t>
            </a:r>
            <a:r>
              <a:rPr lang="en-US" sz="200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https://github.com/KnudsenMorten</a:t>
            </a:r>
            <a:endParaRPr lang="en-US" sz="2000"/>
          </a:p>
          <a:p>
            <a:r>
              <a:rPr lang="en-US" sz="2000"/>
              <a:t>Twitter: </a:t>
            </a:r>
            <a:r>
              <a:rPr lang="en-US" sz="2000"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https://twitter.com/knudsenmortendk</a:t>
            </a:r>
            <a:endParaRPr lang="en-US" sz="2000"/>
          </a:p>
          <a:p>
            <a:endParaRPr lang="en-US" sz="2000"/>
          </a:p>
        </p:txBody>
      </p:sp>
      <p:graphicFrame>
        <p:nvGraphicFramePr>
          <p:cNvPr id="4" name="Table 7">
            <a:extLst>
              <a:ext uri="{FF2B5EF4-FFF2-40B4-BE49-F238E27FC236}">
                <a16:creationId xmlns:a16="http://schemas.microsoft.com/office/drawing/2014/main" id="{839E87A5-B31E-1F92-79AE-9F11C4956BF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13997693"/>
              </p:ext>
            </p:extLst>
          </p:nvPr>
        </p:nvGraphicFramePr>
        <p:xfrm>
          <a:off x="266219" y="3434153"/>
          <a:ext cx="11683734" cy="31343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3875475">
                  <a:extLst>
                    <a:ext uri="{9D8B030D-6E8A-4147-A177-3AD203B41FA5}">
                      <a16:colId xmlns:a16="http://schemas.microsoft.com/office/drawing/2014/main" val="1434467381"/>
                    </a:ext>
                  </a:extLst>
                </a:gridCol>
                <a:gridCol w="7808259">
                  <a:extLst>
                    <a:ext uri="{9D8B030D-6E8A-4147-A177-3AD203B41FA5}">
                      <a16:colId xmlns:a16="http://schemas.microsoft.com/office/drawing/2014/main" val="24146919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Topic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Link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8117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err="1"/>
                        <a:t>ClientInspector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https://github.com/KnudsenMorten/ClientInspectorV2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6260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err="1"/>
                        <a:t>ClientInspector</a:t>
                      </a:r>
                      <a:r>
                        <a:rPr lang="en-US"/>
                        <a:t> </a:t>
                      </a:r>
                      <a:r>
                        <a:rPr lang="en-US" err="1"/>
                        <a:t>DeploymentKit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https://github.com/KnudsenMorten/ClientInspectorV2-DeploymentKit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55723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Powershell module AzLogDcrIngestPS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https://github.com/KnudsenMorten/AzLogDcrIngestPS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78726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err="1"/>
                        <a:t>LogHub</a:t>
                      </a:r>
                      <a:r>
                        <a:rPr lang="en-US"/>
                        <a:t> (</a:t>
                      </a:r>
                      <a:r>
                        <a:rPr lang="en-US" err="1"/>
                        <a:t>AzLogDcrIngestPSLogHub</a:t>
                      </a:r>
                      <a:r>
                        <a:rPr lang="en-US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https://github.com/KnudsenMorten/AzLogDcrIngestPSLogHub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05620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Deep-dive about Azure Data Collection Rules (</a:t>
                      </a:r>
                      <a:r>
                        <a:rPr lang="en-US" err="1"/>
                        <a:t>DCRs</a:t>
                      </a:r>
                      <a:r>
                        <a:rPr lang="en-US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https://github.com/KnudsenMorten/AzLogDcrIngestPS#deep-dive-about-azure-data-collection-rules-dcrs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73897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Deep-dive about Log Ingestion API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https://github.com/KnudsenMorten/AzLogDcrIngestPS#deep-dive-about-log-ingestion-api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7428836"/>
                  </a:ext>
                </a:extLst>
              </a:tr>
            </a:tbl>
          </a:graphicData>
        </a:graphic>
      </p:graphicFrame>
      <p:pic>
        <p:nvPicPr>
          <p:cNvPr id="7" name="Picture 6" descr="Qr code&#10;&#10;Description automatically generated">
            <a:extLst>
              <a:ext uri="{FF2B5EF4-FFF2-40B4-BE49-F238E27FC236}">
                <a16:creationId xmlns:a16="http://schemas.microsoft.com/office/drawing/2014/main" id="{8EDFF121-0DBF-207E-70C8-67F3D37AE06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79394" y="1697370"/>
            <a:ext cx="1544171" cy="1544171"/>
          </a:xfrm>
          <a:prstGeom prst="rect">
            <a:avLst/>
          </a:prstGeom>
        </p:spPr>
      </p:pic>
      <p:pic>
        <p:nvPicPr>
          <p:cNvPr id="9" name="Picture 8" descr="Qr code&#10;&#10;Description automatically generated">
            <a:extLst>
              <a:ext uri="{FF2B5EF4-FFF2-40B4-BE49-F238E27FC236}">
                <a16:creationId xmlns:a16="http://schemas.microsoft.com/office/drawing/2014/main" id="{D4E66C0A-E0CF-B250-FBD0-4FC5688D19B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08086" y="294640"/>
            <a:ext cx="1544171" cy="1544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7540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A person writing on a computer&#10;&#10;Description automatically generated with low confidence">
            <a:extLst>
              <a:ext uri="{FF2B5EF4-FFF2-40B4-BE49-F238E27FC236}">
                <a16:creationId xmlns:a16="http://schemas.microsoft.com/office/drawing/2014/main" id="{F002E13B-736C-24FC-0F8E-266109D602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009" r="23631" b="909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F4E84114-24A1-C7D6-37A9-E125778921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664" y="4889754"/>
            <a:ext cx="3438144" cy="1124712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3200" dirty="0"/>
              <a:t>More deep-dive information, if people are interested</a:t>
            </a:r>
            <a:br>
              <a:rPr lang="en-US" sz="3200" dirty="0"/>
            </a:br>
            <a:br>
              <a:rPr lang="en-US" sz="3200" dirty="0"/>
            </a:br>
            <a:r>
              <a:rPr lang="en-US" sz="3200" i="1" dirty="0"/>
              <a:t>(not part of main presentation)</a:t>
            </a:r>
          </a:p>
        </p:txBody>
      </p:sp>
    </p:spTree>
    <p:extLst>
      <p:ext uri="{BB962C8B-B14F-4D97-AF65-F5344CB8AC3E}">
        <p14:creationId xmlns:p14="http://schemas.microsoft.com/office/powerpoint/2010/main" val="205917659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F9C0E-D690-9F03-E0A4-E08C1B83C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219" y="145732"/>
            <a:ext cx="9803756" cy="1325563"/>
          </a:xfrm>
        </p:spPr>
        <p:txBody>
          <a:bodyPr/>
          <a:lstStyle/>
          <a:p>
            <a:r>
              <a:rPr lang="en-US"/>
              <a:t>What is collected ?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5CDB8AB-4582-BA30-BF64-F90A4C4346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2008" y="1471517"/>
            <a:ext cx="5676582" cy="4262437"/>
          </a:xfrm>
        </p:spPr>
        <p:txBody>
          <a:bodyPr>
            <a:noAutofit/>
          </a:bodyPr>
          <a:lstStyle/>
          <a:p>
            <a:r>
              <a:rPr lang="da-DK" sz="1600">
                <a:latin typeface="-apple-system"/>
              </a:rPr>
              <a:t>Windows Update</a:t>
            </a:r>
          </a:p>
          <a:p>
            <a:pPr lvl="1"/>
            <a:r>
              <a:rPr lang="da-DK" sz="1600">
                <a:latin typeface="-apple-system"/>
              </a:rPr>
              <a:t>last </a:t>
            </a:r>
            <a:r>
              <a:rPr lang="da-DK" sz="1600" err="1">
                <a:latin typeface="-apple-system"/>
              </a:rPr>
              <a:t>result</a:t>
            </a:r>
            <a:r>
              <a:rPr lang="da-DK" sz="1600">
                <a:latin typeface="-apple-system"/>
              </a:rPr>
              <a:t> (</a:t>
            </a:r>
            <a:r>
              <a:rPr lang="da-DK" sz="1600" err="1">
                <a:latin typeface="-apple-system"/>
              </a:rPr>
              <a:t>when</a:t>
            </a:r>
            <a:r>
              <a:rPr lang="da-DK" sz="1600">
                <a:latin typeface="-apple-system"/>
              </a:rPr>
              <a:t>), </a:t>
            </a:r>
            <a:r>
              <a:rPr lang="da-DK" sz="1600" err="1">
                <a:latin typeface="-apple-system"/>
              </a:rPr>
              <a:t>windows</a:t>
            </a:r>
            <a:r>
              <a:rPr lang="da-DK" sz="1600">
                <a:latin typeface="-apple-system"/>
              </a:rPr>
              <a:t> </a:t>
            </a:r>
            <a:r>
              <a:rPr lang="da-DK" sz="1600" err="1">
                <a:latin typeface="-apple-system"/>
              </a:rPr>
              <a:t>update</a:t>
            </a:r>
            <a:r>
              <a:rPr lang="da-DK" sz="1600">
                <a:latin typeface="-apple-system"/>
              </a:rPr>
              <a:t> source information (</a:t>
            </a:r>
            <a:r>
              <a:rPr lang="da-DK" sz="1600" err="1">
                <a:latin typeface="-apple-system"/>
              </a:rPr>
              <a:t>where</a:t>
            </a:r>
            <a:r>
              <a:rPr lang="da-DK" sz="1600">
                <a:latin typeface="-apple-system"/>
              </a:rPr>
              <a:t>), </a:t>
            </a:r>
            <a:r>
              <a:rPr lang="da-DK" sz="1600" err="1">
                <a:latin typeface="-apple-system"/>
              </a:rPr>
              <a:t>pending</a:t>
            </a:r>
            <a:r>
              <a:rPr lang="da-DK" sz="1600">
                <a:latin typeface="-apple-system"/>
              </a:rPr>
              <a:t> </a:t>
            </a:r>
            <a:r>
              <a:rPr lang="da-DK" sz="1600" err="1">
                <a:latin typeface="-apple-system"/>
              </a:rPr>
              <a:t>updates</a:t>
            </a:r>
            <a:r>
              <a:rPr lang="da-DK" sz="1600">
                <a:latin typeface="-apple-system"/>
              </a:rPr>
              <a:t>, last installations (</a:t>
            </a:r>
            <a:r>
              <a:rPr lang="da-DK" sz="1600" err="1">
                <a:latin typeface="-apple-system"/>
              </a:rPr>
              <a:t>what</a:t>
            </a:r>
            <a:r>
              <a:rPr lang="da-DK" sz="1600">
                <a:latin typeface="-apple-system"/>
              </a:rPr>
              <a:t>)</a:t>
            </a:r>
          </a:p>
          <a:p>
            <a:r>
              <a:rPr lang="da-DK" sz="1600" b="0" i="0">
                <a:effectLst/>
                <a:latin typeface="-apple-system"/>
              </a:rPr>
              <a:t>Eventlog</a:t>
            </a:r>
          </a:p>
          <a:p>
            <a:pPr lvl="1"/>
            <a:r>
              <a:rPr lang="da-DK" sz="1600" b="0" i="0">
                <a:effectLst/>
                <a:latin typeface="-apple-system"/>
              </a:rPr>
              <a:t>look for </a:t>
            </a:r>
            <a:r>
              <a:rPr lang="da-DK" sz="1600" b="0" i="0" err="1">
                <a:effectLst/>
                <a:latin typeface="-apple-system"/>
              </a:rPr>
              <a:t>specific</a:t>
            </a:r>
            <a:r>
              <a:rPr lang="da-DK" sz="1600" b="0" i="0">
                <a:effectLst/>
                <a:latin typeface="-apple-system"/>
              </a:rPr>
              <a:t> events </a:t>
            </a:r>
            <a:r>
              <a:rPr lang="da-DK" sz="1600" b="0" i="0" err="1">
                <a:effectLst/>
                <a:latin typeface="-apple-system"/>
              </a:rPr>
              <a:t>including</a:t>
            </a:r>
            <a:r>
              <a:rPr lang="da-DK" sz="1600" b="0" i="0">
                <a:effectLst/>
                <a:latin typeface="-apple-system"/>
              </a:rPr>
              <a:t> </a:t>
            </a:r>
            <a:r>
              <a:rPr lang="da-DK" sz="1600" b="0" i="0" err="1">
                <a:effectLst/>
                <a:latin typeface="-apple-system"/>
              </a:rPr>
              <a:t>logon</a:t>
            </a:r>
            <a:r>
              <a:rPr lang="da-DK" sz="1600" b="0" i="0">
                <a:effectLst/>
                <a:latin typeface="-apple-system"/>
              </a:rPr>
              <a:t> events, </a:t>
            </a:r>
            <a:r>
              <a:rPr lang="da-DK" sz="1600" b="0" i="0" err="1">
                <a:effectLst/>
                <a:latin typeface="-apple-system"/>
              </a:rPr>
              <a:t>blue</a:t>
            </a:r>
            <a:r>
              <a:rPr lang="da-DK" sz="1600" b="0" i="0">
                <a:effectLst/>
                <a:latin typeface="-apple-system"/>
              </a:rPr>
              <a:t> </a:t>
            </a:r>
            <a:r>
              <a:rPr lang="da-DK" sz="1600" b="0" i="0" err="1">
                <a:effectLst/>
                <a:latin typeface="-apple-system"/>
              </a:rPr>
              <a:t>screens</a:t>
            </a:r>
            <a:r>
              <a:rPr lang="da-DK" sz="1600" b="0" i="0">
                <a:effectLst/>
                <a:latin typeface="-apple-system"/>
              </a:rPr>
              <a:t>, etc.</a:t>
            </a:r>
          </a:p>
          <a:p>
            <a:r>
              <a:rPr lang="da-DK" sz="1600" b="0" i="0">
                <a:effectLst/>
                <a:latin typeface="-apple-system"/>
              </a:rPr>
              <a:t>Network adapters - </a:t>
            </a:r>
            <a:r>
              <a:rPr lang="da-DK" sz="1600" b="0" i="0" err="1">
                <a:effectLst/>
                <a:latin typeface="-apple-system"/>
              </a:rPr>
              <a:t>configuration</a:t>
            </a:r>
            <a:r>
              <a:rPr lang="da-DK" sz="1600" b="0" i="0">
                <a:effectLst/>
                <a:latin typeface="-apple-system"/>
              </a:rPr>
              <a:t>, </a:t>
            </a:r>
            <a:r>
              <a:rPr lang="da-DK" sz="1600" b="0" i="0" err="1">
                <a:effectLst/>
                <a:latin typeface="-apple-system"/>
              </a:rPr>
              <a:t>installed</a:t>
            </a:r>
            <a:r>
              <a:rPr lang="da-DK" sz="1600" b="0" i="0">
                <a:effectLst/>
                <a:latin typeface="-apple-system"/>
              </a:rPr>
              <a:t> adapters</a:t>
            </a:r>
          </a:p>
          <a:p>
            <a:r>
              <a:rPr lang="da-DK" sz="1600" b="0" i="0">
                <a:effectLst/>
                <a:latin typeface="-apple-system"/>
              </a:rPr>
              <a:t>IP information for all adapters</a:t>
            </a:r>
          </a:p>
          <a:p>
            <a:r>
              <a:rPr lang="da-DK" sz="1600" b="0" i="0">
                <a:effectLst/>
                <a:latin typeface="-apple-system"/>
              </a:rPr>
              <a:t>Local administrators </a:t>
            </a:r>
            <a:r>
              <a:rPr lang="da-DK" sz="1600" b="0" i="0" err="1">
                <a:effectLst/>
                <a:latin typeface="-apple-system"/>
              </a:rPr>
              <a:t>group</a:t>
            </a:r>
            <a:r>
              <a:rPr lang="da-DK" sz="1600" b="0" i="0">
                <a:effectLst/>
                <a:latin typeface="-apple-system"/>
              </a:rPr>
              <a:t> </a:t>
            </a:r>
            <a:r>
              <a:rPr lang="da-DK" sz="1600" b="0" i="0" err="1">
                <a:effectLst/>
                <a:latin typeface="-apple-system"/>
              </a:rPr>
              <a:t>membership</a:t>
            </a:r>
            <a:endParaRPr lang="da-DK" sz="1600" b="0" i="0">
              <a:effectLst/>
              <a:latin typeface="-apple-system"/>
            </a:endParaRPr>
          </a:p>
          <a:p>
            <a:r>
              <a:rPr lang="da-DK" sz="1600" b="0" i="0">
                <a:effectLst/>
                <a:latin typeface="-apple-system"/>
              </a:rPr>
              <a:t>Windows firewall</a:t>
            </a:r>
          </a:p>
          <a:p>
            <a:pPr lvl="1"/>
            <a:r>
              <a:rPr lang="da-DK" sz="1600" b="0" i="0" err="1">
                <a:effectLst/>
                <a:latin typeface="-apple-system"/>
              </a:rPr>
              <a:t>settings</a:t>
            </a:r>
            <a:r>
              <a:rPr lang="da-DK" sz="1600" b="0" i="0">
                <a:effectLst/>
                <a:latin typeface="-apple-system"/>
              </a:rPr>
              <a:t> for all 3 modes</a:t>
            </a:r>
          </a:p>
          <a:p>
            <a:r>
              <a:rPr lang="da-DK" sz="1600" b="0" i="0">
                <a:effectLst/>
                <a:latin typeface="-apple-system"/>
              </a:rPr>
              <a:t>Group Policy - last </a:t>
            </a:r>
            <a:r>
              <a:rPr lang="da-DK" sz="1600" b="0" i="0" err="1">
                <a:effectLst/>
                <a:latin typeface="-apple-system"/>
              </a:rPr>
              <a:t>refresh</a:t>
            </a:r>
            <a:endParaRPr lang="da-DK" sz="1600" b="0" i="0">
              <a:effectLst/>
              <a:latin typeface="-apple-system"/>
            </a:endParaRPr>
          </a:p>
          <a:p>
            <a:r>
              <a:rPr lang="da-DK" sz="1600" b="0" i="0" err="1">
                <a:effectLst/>
                <a:latin typeface="-apple-system"/>
              </a:rPr>
              <a:t>TPM</a:t>
            </a:r>
            <a:r>
              <a:rPr lang="da-DK" sz="1600" b="0" i="0">
                <a:effectLst/>
                <a:latin typeface="-apple-system"/>
              </a:rPr>
              <a:t> information</a:t>
            </a:r>
          </a:p>
          <a:p>
            <a:pPr lvl="1"/>
            <a:r>
              <a:rPr lang="da-DK" sz="1600" b="0" i="0">
                <a:effectLst/>
                <a:latin typeface="-apple-system"/>
              </a:rPr>
              <a:t>relevant to </a:t>
            </a:r>
            <a:r>
              <a:rPr lang="da-DK" sz="1600" b="0" i="0" err="1">
                <a:effectLst/>
                <a:latin typeface="-apple-system"/>
              </a:rPr>
              <a:t>detect</a:t>
            </a:r>
            <a:r>
              <a:rPr lang="da-DK" sz="1600" b="0" i="0">
                <a:effectLst/>
                <a:latin typeface="-apple-system"/>
              </a:rPr>
              <a:t> </a:t>
            </a:r>
            <a:r>
              <a:rPr lang="da-DK" sz="1600" b="0" i="0" err="1">
                <a:effectLst/>
                <a:latin typeface="-apple-system"/>
              </a:rPr>
              <a:t>machines</a:t>
            </a:r>
            <a:r>
              <a:rPr lang="da-DK" sz="1600" b="0" i="0">
                <a:effectLst/>
                <a:latin typeface="-apple-system"/>
              </a:rPr>
              <a:t> with/</a:t>
            </a:r>
            <a:r>
              <a:rPr lang="da-DK" sz="1600" b="0" i="0" err="1">
                <a:effectLst/>
                <a:latin typeface="-apple-system"/>
              </a:rPr>
              <a:t>without</a:t>
            </a:r>
            <a:r>
              <a:rPr lang="da-DK" sz="1600" b="0" i="0">
                <a:effectLst/>
                <a:latin typeface="-apple-system"/>
              </a:rPr>
              <a:t> </a:t>
            </a:r>
            <a:r>
              <a:rPr lang="da-DK" sz="1600" b="0" i="0" err="1">
                <a:effectLst/>
                <a:latin typeface="-apple-system"/>
              </a:rPr>
              <a:t>TPM</a:t>
            </a:r>
            <a:endParaRPr lang="da-DK" sz="1600" b="0" i="0">
              <a:effectLst/>
              <a:latin typeface="-apple-system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B58D631-133B-1EE6-260E-3825A77E2191}"/>
              </a:ext>
            </a:extLst>
          </p:cNvPr>
          <p:cNvSpPr txBox="1">
            <a:spLocks/>
          </p:cNvSpPr>
          <p:nvPr/>
        </p:nvSpPr>
        <p:spPr>
          <a:xfrm>
            <a:off x="266219" y="1471295"/>
            <a:ext cx="5323051" cy="4262659"/>
          </a:xfrm>
          <a:prstGeom prst="rect">
            <a:avLst/>
          </a:prstGeom>
          <a:effectLst/>
        </p:spPr>
        <p:txBody>
          <a:bodyPr vert="horz" lIns="91440" tIns="45720" rIns="91440" bIns="45720" rtlCol="0">
            <a:noAutofit/>
          </a:bodyPr>
          <a:lstStyle>
            <a:lvl1pPr marL="457200" indent="-4572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a-DK" sz="1600">
                <a:latin typeface="-apple-system"/>
              </a:rPr>
              <a:t>User </a:t>
            </a:r>
            <a:r>
              <a:rPr lang="da-DK" sz="1600" err="1">
                <a:latin typeface="-apple-system"/>
              </a:rPr>
              <a:t>Logged</a:t>
            </a:r>
            <a:r>
              <a:rPr lang="da-DK" sz="1600">
                <a:latin typeface="-apple-system"/>
              </a:rPr>
              <a:t> On to Client</a:t>
            </a:r>
          </a:p>
          <a:p>
            <a:r>
              <a:rPr lang="da-DK" sz="1600">
                <a:latin typeface="-apple-system"/>
              </a:rPr>
              <a:t>Computer information</a:t>
            </a:r>
          </a:p>
          <a:p>
            <a:pPr lvl="1"/>
            <a:r>
              <a:rPr lang="da-DK" sz="1600">
                <a:latin typeface="-apple-system"/>
              </a:rPr>
              <a:t>bios, processor, hardware info, Windows OS info, OS information, last restart</a:t>
            </a:r>
          </a:p>
          <a:p>
            <a:r>
              <a:rPr lang="da-DK" sz="1600" err="1">
                <a:latin typeface="-apple-system"/>
              </a:rPr>
              <a:t>Installed</a:t>
            </a:r>
            <a:r>
              <a:rPr lang="da-DK" sz="1600">
                <a:latin typeface="-apple-system"/>
              </a:rPr>
              <a:t> </a:t>
            </a:r>
            <a:r>
              <a:rPr lang="da-DK" sz="1600" err="1">
                <a:latin typeface="-apple-system"/>
              </a:rPr>
              <a:t>applications</a:t>
            </a:r>
            <a:endParaRPr lang="da-DK" sz="1600">
              <a:latin typeface="-apple-system"/>
            </a:endParaRPr>
          </a:p>
          <a:p>
            <a:pPr lvl="1"/>
            <a:r>
              <a:rPr lang="da-DK" sz="1600" err="1">
                <a:latin typeface="-apple-system"/>
              </a:rPr>
              <a:t>both</a:t>
            </a:r>
            <a:r>
              <a:rPr lang="da-DK" sz="1600">
                <a:latin typeface="-apple-system"/>
              </a:rPr>
              <a:t> using WMI and </a:t>
            </a:r>
            <a:r>
              <a:rPr lang="da-DK" sz="1600" err="1">
                <a:latin typeface="-apple-system"/>
              </a:rPr>
              <a:t>registry</a:t>
            </a:r>
            <a:endParaRPr lang="da-DK" sz="1600">
              <a:latin typeface="-apple-system"/>
            </a:endParaRPr>
          </a:p>
          <a:p>
            <a:r>
              <a:rPr lang="da-DK" sz="1600">
                <a:latin typeface="-apple-system"/>
              </a:rPr>
              <a:t>Antivirus Security Center from Windows</a:t>
            </a:r>
          </a:p>
          <a:p>
            <a:pPr lvl="1"/>
            <a:r>
              <a:rPr lang="da-DK" sz="1600">
                <a:latin typeface="-apple-system"/>
              </a:rPr>
              <a:t>default antivirus, </a:t>
            </a:r>
            <a:r>
              <a:rPr lang="da-DK" sz="1600" err="1">
                <a:latin typeface="-apple-system"/>
              </a:rPr>
              <a:t>state</a:t>
            </a:r>
            <a:r>
              <a:rPr lang="da-DK" sz="1600">
                <a:latin typeface="-apple-system"/>
              </a:rPr>
              <a:t>, </a:t>
            </a:r>
            <a:r>
              <a:rPr lang="da-DK" sz="1600" err="1">
                <a:latin typeface="-apple-system"/>
              </a:rPr>
              <a:t>configuration</a:t>
            </a:r>
            <a:endParaRPr lang="da-DK" sz="1600">
              <a:latin typeface="-apple-system"/>
            </a:endParaRPr>
          </a:p>
          <a:p>
            <a:r>
              <a:rPr lang="da-DK" sz="1600">
                <a:latin typeface="-apple-system"/>
              </a:rPr>
              <a:t>Microsoft Defender Antivirus</a:t>
            </a:r>
          </a:p>
          <a:p>
            <a:pPr lvl="1"/>
            <a:r>
              <a:rPr lang="da-DK" sz="1600">
                <a:latin typeface="-apple-system"/>
              </a:rPr>
              <a:t>all </a:t>
            </a:r>
            <a:r>
              <a:rPr lang="da-DK" sz="1600" err="1">
                <a:latin typeface="-apple-system"/>
              </a:rPr>
              <a:t>settings</a:t>
            </a:r>
            <a:r>
              <a:rPr lang="da-DK" sz="1600">
                <a:latin typeface="-apple-system"/>
              </a:rPr>
              <a:t> </a:t>
            </a:r>
            <a:r>
              <a:rPr lang="da-DK" sz="1600" err="1">
                <a:latin typeface="-apple-system"/>
              </a:rPr>
              <a:t>including</a:t>
            </a:r>
            <a:r>
              <a:rPr lang="da-DK" sz="1600">
                <a:latin typeface="-apple-system"/>
              </a:rPr>
              <a:t> ASR, </a:t>
            </a:r>
            <a:r>
              <a:rPr lang="da-DK" sz="1600" err="1">
                <a:latin typeface="-apple-system"/>
              </a:rPr>
              <a:t>exclusions</a:t>
            </a:r>
            <a:r>
              <a:rPr lang="da-DK" sz="1600">
                <a:latin typeface="-apple-system"/>
              </a:rPr>
              <a:t>, realtime </a:t>
            </a:r>
            <a:r>
              <a:rPr lang="da-DK" sz="1600" err="1">
                <a:latin typeface="-apple-system"/>
              </a:rPr>
              <a:t>protection</a:t>
            </a:r>
            <a:r>
              <a:rPr lang="da-DK" sz="1600">
                <a:latin typeface="-apple-system"/>
              </a:rPr>
              <a:t>, etc</a:t>
            </a:r>
          </a:p>
          <a:p>
            <a:r>
              <a:rPr lang="da-DK" sz="1600">
                <a:latin typeface="-apple-system"/>
              </a:rPr>
              <a:t>Office - version, </a:t>
            </a:r>
            <a:r>
              <a:rPr lang="da-DK" sz="1600" err="1">
                <a:latin typeface="-apple-system"/>
              </a:rPr>
              <a:t>update</a:t>
            </a:r>
            <a:r>
              <a:rPr lang="da-DK" sz="1600">
                <a:latin typeface="-apple-system"/>
              </a:rPr>
              <a:t> </a:t>
            </a:r>
            <a:r>
              <a:rPr lang="da-DK" sz="1600" err="1">
                <a:latin typeface="-apple-system"/>
              </a:rPr>
              <a:t>channel</a:t>
            </a:r>
            <a:r>
              <a:rPr lang="da-DK" sz="1600">
                <a:latin typeface="-apple-system"/>
              </a:rPr>
              <a:t> </a:t>
            </a:r>
            <a:r>
              <a:rPr lang="da-DK" sz="1600" err="1">
                <a:latin typeface="-apple-system"/>
              </a:rPr>
              <a:t>config</a:t>
            </a:r>
            <a:r>
              <a:rPr lang="da-DK" sz="1600">
                <a:latin typeface="-apple-system"/>
              </a:rPr>
              <a:t>, </a:t>
            </a:r>
            <a:r>
              <a:rPr lang="da-DK" sz="1600" err="1">
                <a:latin typeface="-apple-system"/>
              </a:rPr>
              <a:t>SKUs</a:t>
            </a:r>
            <a:endParaRPr lang="da-DK" sz="1600">
              <a:latin typeface="-apple-system"/>
            </a:endParaRPr>
          </a:p>
          <a:p>
            <a:r>
              <a:rPr lang="da-DK" sz="1600">
                <a:latin typeface="-apple-system"/>
              </a:rPr>
              <a:t>VPN </a:t>
            </a:r>
            <a:r>
              <a:rPr lang="da-DK" sz="1600" err="1">
                <a:latin typeface="-apple-system"/>
              </a:rPr>
              <a:t>client</a:t>
            </a:r>
            <a:r>
              <a:rPr lang="da-DK" sz="1600">
                <a:latin typeface="-apple-system"/>
              </a:rPr>
              <a:t> - version, product</a:t>
            </a:r>
          </a:p>
          <a:p>
            <a:r>
              <a:rPr lang="da-DK" sz="1600">
                <a:latin typeface="-apple-system"/>
              </a:rPr>
              <a:t>LAPS – version</a:t>
            </a:r>
          </a:p>
          <a:p>
            <a:r>
              <a:rPr lang="da-DK" sz="1600">
                <a:latin typeface="-apple-system"/>
              </a:rPr>
              <a:t>Admin By </a:t>
            </a:r>
            <a:r>
              <a:rPr lang="da-DK" sz="1600" err="1">
                <a:latin typeface="-apple-system"/>
              </a:rPr>
              <a:t>Request</a:t>
            </a:r>
            <a:r>
              <a:rPr lang="da-DK" sz="1600">
                <a:latin typeface="-apple-system"/>
              </a:rPr>
              <a:t> (</a:t>
            </a:r>
            <a:r>
              <a:rPr lang="da-DK" sz="1600" err="1">
                <a:latin typeface="-apple-system"/>
              </a:rPr>
              <a:t>3rd</a:t>
            </a:r>
            <a:r>
              <a:rPr lang="da-DK" sz="1600">
                <a:latin typeface="-apple-system"/>
              </a:rPr>
              <a:t> party) – version</a:t>
            </a:r>
          </a:p>
          <a:p>
            <a:r>
              <a:rPr lang="da-DK" sz="1600">
                <a:latin typeface="-apple-system"/>
              </a:rPr>
              <a:t>Bitlocker - </a:t>
            </a:r>
            <a:r>
              <a:rPr lang="da-DK" sz="1600" err="1">
                <a:latin typeface="-apple-system"/>
              </a:rPr>
              <a:t>configuration</a:t>
            </a:r>
            <a:endParaRPr lang="da-DK" sz="1600">
              <a:latin typeface="-apple-system"/>
            </a:endParaRPr>
          </a:p>
          <a:p>
            <a:endParaRPr lang="da-DK" sz="1600">
              <a:latin typeface="-apple-system"/>
            </a:endParaRPr>
          </a:p>
          <a:p>
            <a:endParaRPr lang="da-DK" sz="1600"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4000218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DF93629-1D13-2D0E-49DA-6A2DF9D5E1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499" y="182127"/>
            <a:ext cx="6786091" cy="52991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91EF5EF-8359-9BEE-7F01-6FE5451F31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0996" y="182127"/>
            <a:ext cx="4813375" cy="6561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443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03D3D9F-F5DA-03F1-B5BB-6630AD790C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978" y="699228"/>
            <a:ext cx="8642932" cy="180394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441C160-EF35-400F-67BD-84BEECFC2C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1155" y="3204535"/>
            <a:ext cx="5276190" cy="334285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A803BDC-7383-9D3D-D9AB-5A2AFD8CA0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205" y="3703320"/>
            <a:ext cx="6093201" cy="1565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937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40ADD11-2B62-7E9B-B837-5F4782F858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6838" y="142009"/>
            <a:ext cx="9370619" cy="65739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991617A-F3FB-6837-FCDD-28A2EDFB74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543" y="547255"/>
            <a:ext cx="2328993" cy="5915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143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A8DF50B-273E-DF33-4CE5-62989844EF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0289" y="73839"/>
            <a:ext cx="4627419" cy="67103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79A098D-0CC3-1211-9F0F-5756A1C6AB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837" y="76200"/>
            <a:ext cx="5466861" cy="6726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847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649310D8-DEB7-530F-EE4E-E71B12FA85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21265" y="266627"/>
            <a:ext cx="8213068" cy="632474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56CC0F9-0A64-796B-1B95-0EAFF5A8B1B9}"/>
              </a:ext>
            </a:extLst>
          </p:cNvPr>
          <p:cNvSpPr txBox="1"/>
          <p:nvPr/>
        </p:nvSpPr>
        <p:spPr>
          <a:xfrm>
            <a:off x="467334" y="2947644"/>
            <a:ext cx="2614755" cy="1354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chemeClr val="bg1"/>
                </a:solidFill>
              </a:rPr>
              <a:t>Networking</a:t>
            </a:r>
          </a:p>
          <a:p>
            <a:endParaRPr lang="en-US">
              <a:solidFill>
                <a:schemeClr val="bg1"/>
              </a:solidFill>
            </a:endParaRPr>
          </a:p>
          <a:p>
            <a:r>
              <a:rPr lang="en-US">
                <a:solidFill>
                  <a:schemeClr val="bg1"/>
                </a:solidFill>
              </a:rPr>
              <a:t>Client endpoint (REST </a:t>
            </a:r>
            <a:r>
              <a:rPr lang="en-US" err="1">
                <a:solidFill>
                  <a:schemeClr val="bg1"/>
                </a:solidFill>
              </a:rPr>
              <a:t>api</a:t>
            </a:r>
            <a:r>
              <a:rPr lang="en-US">
                <a:solidFill>
                  <a:schemeClr val="bg1"/>
                </a:solidFill>
              </a:rPr>
              <a:t>)</a:t>
            </a:r>
          </a:p>
          <a:p>
            <a:r>
              <a:rPr lang="en-US">
                <a:solidFill>
                  <a:schemeClr val="bg1"/>
                </a:solidFill>
              </a:rPr>
              <a:t>sends data to </a:t>
            </a:r>
            <a:r>
              <a:rPr lang="en-US" err="1">
                <a:solidFill>
                  <a:schemeClr val="bg1"/>
                </a:solidFill>
              </a:rPr>
              <a:t>DCE</a:t>
            </a:r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7835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B114E7-8AB5-3D96-E376-4CF075C138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662" y="365125"/>
            <a:ext cx="10547552" cy="1026353"/>
          </a:xfrm>
        </p:spPr>
        <p:txBody>
          <a:bodyPr>
            <a:normAutofit fontScale="90000"/>
          </a:bodyPr>
          <a:lstStyle/>
          <a:p>
            <a:r>
              <a:rPr lang="en-US" sz="3600" i="1" dirty="0" err="1">
                <a:latin typeface="+mn-lt"/>
              </a:rPr>
              <a:t>ClientInspector</a:t>
            </a:r>
            <a:r>
              <a:rPr lang="en-US" sz="3600" i="1" dirty="0">
                <a:latin typeface="+mn-lt"/>
              </a:rPr>
              <a:t> Showcase: Good Security demands </a:t>
            </a:r>
            <a:r>
              <a:rPr lang="en-US" sz="3600" i="1" u="sng" dirty="0">
                <a:latin typeface="+mn-lt"/>
              </a:rPr>
              <a:t>to be</a:t>
            </a:r>
            <a:r>
              <a:rPr lang="en-US" sz="3600" i="1" dirty="0">
                <a:latin typeface="+mn-lt"/>
              </a:rPr>
              <a:t> and </a:t>
            </a:r>
            <a:r>
              <a:rPr lang="en-US" sz="3600" i="1" u="sng" dirty="0">
                <a:latin typeface="+mn-lt"/>
              </a:rPr>
              <a:t>stay</a:t>
            </a:r>
            <a:r>
              <a:rPr lang="en-US" sz="3600" i="1" dirty="0">
                <a:latin typeface="+mn-lt"/>
              </a:rPr>
              <a:t> in control with the fundamentals !</a:t>
            </a:r>
            <a:endParaRPr lang="en-US" dirty="0">
              <a:latin typeface="+mn-lt"/>
            </a:endParaRP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251E2D8-79E7-F13A-E09D-BF9E108DD8ED}"/>
              </a:ext>
            </a:extLst>
          </p:cNvPr>
          <p:cNvGraphicFramePr>
            <a:graphicFrameLocks/>
          </p:cNvGraphicFramePr>
          <p:nvPr/>
        </p:nvGraphicFramePr>
        <p:xfrm>
          <a:off x="500662" y="1577788"/>
          <a:ext cx="11190676" cy="50361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8A693EE9-7C4B-193E-0A59-1EB44E7206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66322" y="4930800"/>
            <a:ext cx="1558569" cy="1472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85210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FD54E9C-E888-0103-0D8D-FD83E80EB3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99" y="39495"/>
            <a:ext cx="9672601" cy="6779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044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034CBE-C0F1-E485-E423-D1DB7D333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Transformation using AMA &amp; DCR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1733D715-7F60-329D-D877-01716A9E31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996" y="1690688"/>
            <a:ext cx="11300008" cy="4354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635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33FE6-F1EB-652C-4D84-7C86DE9FD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219" y="365125"/>
            <a:ext cx="11676160" cy="1325563"/>
          </a:xfrm>
        </p:spPr>
        <p:txBody>
          <a:bodyPr/>
          <a:lstStyle/>
          <a:p>
            <a:r>
              <a:rPr lang="en-US"/>
              <a:t>Transformation using Log ingestion API, DCR &amp; </a:t>
            </a:r>
            <a:r>
              <a:rPr lang="en-US" err="1"/>
              <a:t>DCE</a:t>
            </a:r>
            <a:endParaRPr lang="en-US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FE9D95B3-9BD4-94B3-4442-58962A217C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709" y="1609471"/>
            <a:ext cx="11157035" cy="4407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688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E0CEE-66D2-F9FB-374E-BA91139520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Workspace Transformation DCR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E4503CCC-624F-3AAB-661D-C07ECF4329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625" y="1839879"/>
            <a:ext cx="11386750" cy="4419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364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7BACB34-DA58-F0F7-A714-5BD25DA9F8EF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18108" y="91440"/>
          <a:ext cx="11929112" cy="6717751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4113111">
                  <a:extLst>
                    <a:ext uri="{9D8B030D-6E8A-4147-A177-3AD203B41FA5}">
                      <a16:colId xmlns:a16="http://schemas.microsoft.com/office/drawing/2014/main" val="2276649188"/>
                    </a:ext>
                  </a:extLst>
                </a:gridCol>
                <a:gridCol w="4288492">
                  <a:extLst>
                    <a:ext uri="{9D8B030D-6E8A-4147-A177-3AD203B41FA5}">
                      <a16:colId xmlns:a16="http://schemas.microsoft.com/office/drawing/2014/main" val="85261987"/>
                    </a:ext>
                  </a:extLst>
                </a:gridCol>
                <a:gridCol w="1368060">
                  <a:extLst>
                    <a:ext uri="{9D8B030D-6E8A-4147-A177-3AD203B41FA5}">
                      <a16:colId xmlns:a16="http://schemas.microsoft.com/office/drawing/2014/main" val="1675368379"/>
                    </a:ext>
                  </a:extLst>
                </a:gridCol>
                <a:gridCol w="2159449">
                  <a:extLst>
                    <a:ext uri="{9D8B030D-6E8A-4147-A177-3AD203B41FA5}">
                      <a16:colId xmlns:a16="http://schemas.microsoft.com/office/drawing/2014/main" val="4205152896"/>
                    </a:ext>
                  </a:extLst>
                </a:gridCol>
              </a:tblGrid>
              <a:tr h="488401">
                <a:tc>
                  <a:txBody>
                    <a:bodyPr/>
                    <a:lstStyle/>
                    <a:p>
                      <a:r>
                        <a:rPr lang="en-US" sz="1200"/>
                        <a:t>Collection Source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Technologies needed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Resource Association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Target (today)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469451"/>
                  </a:ext>
                </a:extLst>
              </a:tr>
              <a:tr h="689507">
                <a:tc>
                  <a:txBody>
                    <a:bodyPr/>
                    <a:lstStyle/>
                    <a:p>
                      <a:r>
                        <a:rPr lang="en-US" sz="1200"/>
                        <a:t>Performance</a:t>
                      </a:r>
                    </a:p>
                    <a:p>
                      <a:r>
                        <a:rPr lang="en-US" sz="1200"/>
                        <a:t>Eventlog</a:t>
                      </a:r>
                    </a:p>
                    <a:p>
                      <a:r>
                        <a:rPr lang="en-US" sz="1200"/>
                        <a:t>Syslog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AMA / DCR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Required</a:t>
                      </a:r>
                    </a:p>
                    <a:p>
                      <a:r>
                        <a:rPr lang="en-US" sz="1200"/>
                        <a:t>(DCR)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Standard table (LogAnalytics)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8165481"/>
                  </a:ext>
                </a:extLst>
              </a:tr>
              <a:tr h="689507">
                <a:tc>
                  <a:txBody>
                    <a:bodyPr/>
                    <a:lstStyle/>
                    <a:p>
                      <a:r>
                        <a:rPr lang="en-US" sz="1200"/>
                        <a:t>Text logs</a:t>
                      </a:r>
                    </a:p>
                    <a:p>
                      <a:r>
                        <a:rPr lang="en-US" sz="1200"/>
                        <a:t>IIS logs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Windows Firewall logs (preview)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AMA / DCR / </a:t>
                      </a:r>
                      <a:r>
                        <a:rPr lang="en-US" sz="1200" err="1"/>
                        <a:t>DCE</a:t>
                      </a:r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Required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(DCR)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Custom Log table (LogAnalytics)</a:t>
                      </a:r>
                    </a:p>
                    <a:p>
                      <a:endParaRPr 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2180437"/>
                  </a:ext>
                </a:extLst>
              </a:tr>
              <a:tr h="689507">
                <a:tc>
                  <a:txBody>
                    <a:bodyPr/>
                    <a:lstStyle/>
                    <a:p>
                      <a:r>
                        <a:rPr lang="en-US" sz="1200"/>
                        <a:t>SNMP traps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Linux with SNMP trap receiver  -and-</a:t>
                      </a:r>
                    </a:p>
                    <a:p>
                      <a:r>
                        <a:rPr lang="en-US" sz="1200"/>
                        <a:t>AMA (syslog file) / DCR - or -</a:t>
                      </a:r>
                    </a:p>
                    <a:p>
                      <a:r>
                        <a:rPr lang="en-US" sz="1200"/>
                        <a:t>AMA (syslog stream) / DCR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Required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(DCR)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(LogAnalytics)</a:t>
                      </a:r>
                    </a:p>
                    <a:p>
                      <a:endParaRPr 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8405851"/>
                  </a:ext>
                </a:extLst>
              </a:tr>
              <a:tr h="287295">
                <a:tc>
                  <a:txBody>
                    <a:bodyPr/>
                    <a:lstStyle/>
                    <a:p>
                      <a:r>
                        <a:rPr lang="en-US" sz="1200"/>
                        <a:t>Change Tracking (legacy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Change Tracking extension (</a:t>
                      </a:r>
                      <a:r>
                        <a:rPr lang="en-US" sz="1200" err="1"/>
                        <a:t>FIM</a:t>
                      </a:r>
                      <a:r>
                        <a:rPr lang="en-US" sz="1200"/>
                        <a:t>) / DCR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Required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(DCR)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Standard table (LogAnalytics)</a:t>
                      </a:r>
                    </a:p>
                    <a:p>
                      <a:endParaRPr 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0231368"/>
                  </a:ext>
                </a:extLst>
              </a:tr>
              <a:tr h="488401">
                <a:tc>
                  <a:txBody>
                    <a:bodyPr/>
                    <a:lstStyle/>
                    <a:p>
                      <a:r>
                        <a:rPr lang="en-US" sz="1200"/>
                        <a:t>Custom logs (Log Ingest API)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DCR / </a:t>
                      </a:r>
                      <a:r>
                        <a:rPr lang="en-US" sz="1200" err="1"/>
                        <a:t>DCE</a:t>
                      </a:r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Custom Log table (LogAnalytics)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8044576"/>
                  </a:ext>
                </a:extLst>
              </a:tr>
              <a:tr h="4884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Standard logs (Log Ingest API) (*)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DCR / </a:t>
                      </a:r>
                      <a:r>
                        <a:rPr lang="en-US" sz="1200" err="1"/>
                        <a:t>DCE</a:t>
                      </a:r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Standard table (LogAnalytics)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3705326"/>
                  </a:ext>
                </a:extLst>
              </a:tr>
              <a:tr h="287295">
                <a:tc>
                  <a:txBody>
                    <a:bodyPr/>
                    <a:lstStyle/>
                    <a:p>
                      <a:r>
                        <a:rPr lang="en-US" sz="1200"/>
                        <a:t>Standard/Platform Metrics/Telemetry (Azure </a:t>
                      </a:r>
                      <a:r>
                        <a:rPr lang="en-US" sz="1200" err="1"/>
                        <a:t>Paas</a:t>
                      </a:r>
                      <a:r>
                        <a:rPr lang="en-US" sz="120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DCR (built-in, non-manageable, hidden)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Azure Monitor Metrics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8652604"/>
                  </a:ext>
                </a:extLst>
              </a:tr>
              <a:tr h="109171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Custom Metrics/Telemetry (custom app)</a:t>
                      </a:r>
                    </a:p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AMA / DCR  -or –</a:t>
                      </a:r>
                    </a:p>
                    <a:p>
                      <a:r>
                        <a:rPr lang="en-US" sz="1200"/>
                        <a:t>Azure Diagnostics extension -or-</a:t>
                      </a:r>
                    </a:p>
                    <a:p>
                      <a:r>
                        <a:rPr lang="en-US" sz="1200"/>
                        <a:t>Azure Monitor REST API  -or-</a:t>
                      </a:r>
                    </a:p>
                    <a:p>
                      <a:r>
                        <a:rPr lang="en-US" sz="1200"/>
                        <a:t>Linux: </a:t>
                      </a:r>
                      <a:r>
                        <a:rPr lang="en-US" sz="1200" err="1"/>
                        <a:t>InfluxData</a:t>
                      </a:r>
                      <a:r>
                        <a:rPr lang="en-US" sz="1200"/>
                        <a:t> </a:t>
                      </a:r>
                      <a:r>
                        <a:rPr lang="en-US" sz="1200" err="1"/>
                        <a:t>Telegraf</a:t>
                      </a:r>
                      <a:r>
                        <a:rPr lang="en-US" sz="1200"/>
                        <a:t> agent (Linux) +</a:t>
                      </a:r>
                    </a:p>
                    <a:p>
                      <a:r>
                        <a:rPr lang="en-US" sz="1200"/>
                        <a:t>Azure Monitor output plugin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Required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(DCR)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Azure Monitor Metrics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1731137"/>
                  </a:ext>
                </a:extLst>
              </a:tr>
              <a:tr h="890613">
                <a:tc>
                  <a:txBody>
                    <a:bodyPr/>
                    <a:lstStyle/>
                    <a:p>
                      <a:r>
                        <a:rPr lang="en-US" sz="1200"/>
                        <a:t>Platform Logs (diagnostics per resource)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err="1"/>
                        <a:t>AllMetrics</a:t>
                      </a:r>
                      <a:r>
                        <a:rPr lang="en-US" sz="1200"/>
                        <a:t> (don’t send to LA – you already have data via Azure Monitor Metrics)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/>
                        <a:t>Resource logs (</a:t>
                      </a:r>
                      <a:r>
                        <a:rPr lang="en-US" sz="1200" err="1"/>
                        <a:t>alllogs</a:t>
                      </a:r>
                      <a:r>
                        <a:rPr lang="en-US" sz="1200"/>
                        <a:t>, audit)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Azure Policy (Diagnostics)</a:t>
                      </a:r>
                    </a:p>
                    <a:p>
                      <a:r>
                        <a:rPr lang="en-US" sz="1200"/>
                        <a:t>DCR (built-in, non-manageable, hidden)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Required (Policy)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Standard table (LogAnalytics)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6558547"/>
                  </a:ext>
                </a:extLst>
              </a:tr>
              <a:tr h="28729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Activity logs (audit per subscription)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Azure Policy (Diagnostics)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DCR (built-in, non-manageable, hidden)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Standard table (LogAnalytics)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3675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11310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7BACB34-DA58-F0F7-A714-5BD25DA9F8EF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18108" y="91440"/>
          <a:ext cx="11791952" cy="6547846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608072">
                  <a:extLst>
                    <a:ext uri="{9D8B030D-6E8A-4147-A177-3AD203B41FA5}">
                      <a16:colId xmlns:a16="http://schemas.microsoft.com/office/drawing/2014/main" val="2276649188"/>
                    </a:ext>
                  </a:extLst>
                </a:gridCol>
                <a:gridCol w="2948940">
                  <a:extLst>
                    <a:ext uri="{9D8B030D-6E8A-4147-A177-3AD203B41FA5}">
                      <a16:colId xmlns:a16="http://schemas.microsoft.com/office/drawing/2014/main" val="85261987"/>
                    </a:ext>
                  </a:extLst>
                </a:gridCol>
                <a:gridCol w="5234940">
                  <a:extLst>
                    <a:ext uri="{9D8B030D-6E8A-4147-A177-3AD203B41FA5}">
                      <a16:colId xmlns:a16="http://schemas.microsoft.com/office/drawing/2014/main" val="1675368379"/>
                    </a:ext>
                  </a:extLst>
                </a:gridCol>
              </a:tblGrid>
              <a:tr h="488401">
                <a:tc>
                  <a:txBody>
                    <a:bodyPr/>
                    <a:lstStyle/>
                    <a:p>
                      <a:r>
                        <a:rPr lang="en-US" sz="1200"/>
                        <a:t>Collection Source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Technologies needed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Flow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469451"/>
                  </a:ext>
                </a:extLst>
              </a:tr>
              <a:tr h="689507">
                <a:tc>
                  <a:txBody>
                    <a:bodyPr/>
                    <a:lstStyle/>
                    <a:p>
                      <a:r>
                        <a:rPr lang="en-US" sz="1200"/>
                        <a:t>Performance</a:t>
                      </a:r>
                    </a:p>
                    <a:p>
                      <a:r>
                        <a:rPr lang="en-US" sz="1200"/>
                        <a:t>Eventlog</a:t>
                      </a:r>
                    </a:p>
                    <a:p>
                      <a:r>
                        <a:rPr lang="en-US" sz="1200"/>
                        <a:t>Syslog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AMA / DCR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AMA -&gt; DCR Ingestion Pipeline (backend) </a:t>
                      </a:r>
                      <a:r>
                        <a:rPr lang="en-US" sz="1200">
                          <a:sym typeface="Wingdings" panose="05000000000000000000" pitchFamily="2" charset="2"/>
                        </a:rPr>
                        <a:t> LA</a:t>
                      </a:r>
                      <a:endParaRPr 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8165481"/>
                  </a:ext>
                </a:extLst>
              </a:tr>
              <a:tr h="689507">
                <a:tc>
                  <a:txBody>
                    <a:bodyPr/>
                    <a:lstStyle/>
                    <a:p>
                      <a:r>
                        <a:rPr lang="en-US" sz="1200"/>
                        <a:t>Text logs</a:t>
                      </a:r>
                    </a:p>
                    <a:p>
                      <a:r>
                        <a:rPr lang="en-US" sz="1200"/>
                        <a:t>IIS logs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Windows Firewall logs (preview)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AMA / DCR / </a:t>
                      </a:r>
                      <a:r>
                        <a:rPr lang="en-US" sz="1200" err="1"/>
                        <a:t>DCE</a:t>
                      </a:r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AMA -&gt; </a:t>
                      </a:r>
                      <a:r>
                        <a:rPr lang="en-US" sz="1200" err="1"/>
                        <a:t>DCE</a:t>
                      </a:r>
                      <a:r>
                        <a:rPr lang="en-US" sz="1200"/>
                        <a:t> -&gt; DCR Ingestion Pipeline (backend) </a:t>
                      </a:r>
                      <a:r>
                        <a:rPr lang="en-US" sz="1200">
                          <a:sym typeface="Wingdings" panose="05000000000000000000" pitchFamily="2" charset="2"/>
                        </a:rPr>
                        <a:t> LA</a:t>
                      </a:r>
                      <a:endParaRPr 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2180437"/>
                  </a:ext>
                </a:extLst>
              </a:tr>
              <a:tr h="689507">
                <a:tc>
                  <a:txBody>
                    <a:bodyPr/>
                    <a:lstStyle/>
                    <a:p>
                      <a:r>
                        <a:rPr lang="en-US" sz="1200"/>
                        <a:t>SNMP traps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Linux with SNMP trap receiver  -and-</a:t>
                      </a:r>
                    </a:p>
                    <a:p>
                      <a:r>
                        <a:rPr lang="en-US" sz="1200"/>
                        <a:t>AMA (syslog file) / DCR - or -</a:t>
                      </a:r>
                    </a:p>
                    <a:p>
                      <a:r>
                        <a:rPr lang="en-US" sz="1200"/>
                        <a:t>AMA (syslog stream) / DCR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AMA-&gt; DCR Ingestion Pipeline (backend) </a:t>
                      </a:r>
                      <a:r>
                        <a:rPr lang="en-US" sz="1200">
                          <a:sym typeface="Wingdings" panose="05000000000000000000" pitchFamily="2" charset="2"/>
                        </a:rPr>
                        <a:t> LA</a:t>
                      </a:r>
                      <a:endParaRPr 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8405851"/>
                  </a:ext>
                </a:extLst>
              </a:tr>
              <a:tr h="287295">
                <a:tc>
                  <a:txBody>
                    <a:bodyPr/>
                    <a:lstStyle/>
                    <a:p>
                      <a:r>
                        <a:rPr lang="en-US" sz="1200"/>
                        <a:t>Change Tracking (legacy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Change Tracking extension (</a:t>
                      </a:r>
                      <a:r>
                        <a:rPr lang="en-US" sz="1200" err="1"/>
                        <a:t>FIM</a:t>
                      </a:r>
                      <a:r>
                        <a:rPr lang="en-US" sz="1200"/>
                        <a:t>) / DCR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err="1"/>
                        <a:t>FIM</a:t>
                      </a:r>
                      <a:r>
                        <a:rPr lang="en-US" sz="1200"/>
                        <a:t> -&gt; DCR Ingestion Pipeline (backend) </a:t>
                      </a:r>
                      <a:r>
                        <a:rPr lang="en-US" sz="1200">
                          <a:sym typeface="Wingdings" panose="05000000000000000000" pitchFamily="2" charset="2"/>
                        </a:rPr>
                        <a:t> LA</a:t>
                      </a:r>
                      <a:endParaRPr 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0231368"/>
                  </a:ext>
                </a:extLst>
              </a:tr>
              <a:tr h="488401">
                <a:tc>
                  <a:txBody>
                    <a:bodyPr/>
                    <a:lstStyle/>
                    <a:p>
                      <a:r>
                        <a:rPr lang="en-US" sz="1200"/>
                        <a:t>Custom logs (Log Ingest API)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DCR / </a:t>
                      </a:r>
                      <a:r>
                        <a:rPr lang="en-US" sz="1200" err="1"/>
                        <a:t>DCE</a:t>
                      </a:r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REST EndPoint -&gt; </a:t>
                      </a:r>
                      <a:r>
                        <a:rPr lang="en-US" sz="1200" err="1"/>
                        <a:t>DCE</a:t>
                      </a:r>
                      <a:r>
                        <a:rPr lang="en-US" sz="1200"/>
                        <a:t> -&gt; DCR Ingestion Pipeline (backend) </a:t>
                      </a:r>
                      <a:r>
                        <a:rPr lang="en-US" sz="1200">
                          <a:sym typeface="Wingdings" panose="05000000000000000000" pitchFamily="2" charset="2"/>
                        </a:rPr>
                        <a:t> LA</a:t>
                      </a:r>
                      <a:endParaRPr 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8044576"/>
                  </a:ext>
                </a:extLst>
              </a:tr>
              <a:tr h="4884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Standard logs (Log Ingest API) (*)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DCR / </a:t>
                      </a:r>
                      <a:r>
                        <a:rPr lang="en-US" sz="1200" err="1"/>
                        <a:t>DCE</a:t>
                      </a:r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REST EndPoint -&gt; </a:t>
                      </a:r>
                      <a:r>
                        <a:rPr lang="en-US" sz="1200" err="1"/>
                        <a:t>DCE</a:t>
                      </a:r>
                      <a:r>
                        <a:rPr lang="en-US" sz="1200"/>
                        <a:t> -&gt; DCR Ingestion Pipeline (backend) </a:t>
                      </a:r>
                      <a:r>
                        <a:rPr lang="en-US" sz="1200">
                          <a:sym typeface="Wingdings" panose="05000000000000000000" pitchFamily="2" charset="2"/>
                        </a:rPr>
                        <a:t> LA</a:t>
                      </a:r>
                      <a:endParaRPr lang="en-US" sz="1200"/>
                    </a:p>
                    <a:p>
                      <a:endParaRPr 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3705326"/>
                  </a:ext>
                </a:extLst>
              </a:tr>
              <a:tr h="287295">
                <a:tc>
                  <a:txBody>
                    <a:bodyPr/>
                    <a:lstStyle/>
                    <a:p>
                      <a:r>
                        <a:rPr lang="en-US" sz="1200"/>
                        <a:t>Platform (Standard) Metrics/Telemetry (Azure </a:t>
                      </a:r>
                      <a:r>
                        <a:rPr lang="en-US" sz="1200" err="1"/>
                        <a:t>Paas</a:t>
                      </a:r>
                      <a:r>
                        <a:rPr lang="en-US" sz="120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DCR (built-in, non-manageable)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Azure Resource -&gt; DCR Ingestion Pipeline (backend) -&gt; Azure Monitor Metrics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8652604"/>
                  </a:ext>
                </a:extLst>
              </a:tr>
              <a:tr h="109171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Custom Metrics/Telemetry (custom app)</a:t>
                      </a:r>
                    </a:p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AMA / DCR  -or –</a:t>
                      </a:r>
                    </a:p>
                    <a:p>
                      <a:r>
                        <a:rPr lang="en-US" sz="1200"/>
                        <a:t>Azure Diagnostics extension -or-</a:t>
                      </a:r>
                    </a:p>
                    <a:p>
                      <a:r>
                        <a:rPr lang="en-US" sz="1200"/>
                        <a:t>Azure Monitor REST API  -or-</a:t>
                      </a:r>
                    </a:p>
                    <a:p>
                      <a:r>
                        <a:rPr lang="en-US" sz="1200"/>
                        <a:t>Linux: </a:t>
                      </a:r>
                      <a:r>
                        <a:rPr lang="en-US" sz="1200" err="1"/>
                        <a:t>InfluxData</a:t>
                      </a:r>
                      <a:r>
                        <a:rPr lang="en-US" sz="1200"/>
                        <a:t> </a:t>
                      </a:r>
                      <a:r>
                        <a:rPr lang="en-US" sz="1200" err="1"/>
                        <a:t>Telegraf</a:t>
                      </a:r>
                      <a:r>
                        <a:rPr lang="en-US" sz="1200"/>
                        <a:t> agent (Linux) +</a:t>
                      </a:r>
                    </a:p>
                    <a:p>
                      <a:r>
                        <a:rPr lang="en-US" sz="1200"/>
                        <a:t>Azure Monitor output plugin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AMA -&gt; DCR Ingestion Pipeline (backend) </a:t>
                      </a:r>
                      <a:r>
                        <a:rPr lang="en-US" sz="1200">
                          <a:sym typeface="Wingdings" panose="05000000000000000000" pitchFamily="2" charset="2"/>
                        </a:rPr>
                        <a:t> LA</a:t>
                      </a:r>
                      <a:endParaRPr lang="en-US" sz="120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err="1"/>
                        <a:t>AzDiag</a:t>
                      </a:r>
                      <a:r>
                        <a:rPr lang="en-US" sz="1200"/>
                        <a:t> Ext -&gt; </a:t>
                      </a:r>
                      <a:r>
                        <a:rPr lang="en-US" sz="1200">
                          <a:sym typeface="Wingdings" panose="05000000000000000000" pitchFamily="2" charset="2"/>
                        </a:rPr>
                        <a:t>LA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REST EndPoint -&gt; </a:t>
                      </a:r>
                      <a:r>
                        <a:rPr lang="en-US" sz="1200" err="1"/>
                        <a:t>DCE</a:t>
                      </a:r>
                      <a:r>
                        <a:rPr lang="en-US" sz="1200"/>
                        <a:t> -&gt; DCR Ingestion Pipeline (backend) </a:t>
                      </a:r>
                      <a:r>
                        <a:rPr lang="en-US" sz="1200">
                          <a:sym typeface="Wingdings" panose="05000000000000000000" pitchFamily="2" charset="2"/>
                        </a:rPr>
                        <a:t> LA</a:t>
                      </a:r>
                      <a:endParaRPr lang="en-US" sz="120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err="1"/>
                        <a:t>InfuxData</a:t>
                      </a:r>
                      <a:r>
                        <a:rPr lang="en-US" sz="1200"/>
                        <a:t> </a:t>
                      </a:r>
                      <a:r>
                        <a:rPr lang="en-US" sz="1200" err="1"/>
                        <a:t>Telegraf</a:t>
                      </a:r>
                      <a:r>
                        <a:rPr lang="en-US" sz="1200"/>
                        <a:t> -&gt; Azure Monitor output plugin -&gt; LA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1731137"/>
                  </a:ext>
                </a:extLst>
              </a:tr>
              <a:tr h="890613">
                <a:tc>
                  <a:txBody>
                    <a:bodyPr/>
                    <a:lstStyle/>
                    <a:p>
                      <a:r>
                        <a:rPr lang="en-US" sz="1200"/>
                        <a:t>Platform Logs (diagnostics per resource)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err="1"/>
                        <a:t>AllMetrics</a:t>
                      </a:r>
                      <a:endParaRPr lang="en-US" sz="120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/>
                        <a:t>Resource logs (</a:t>
                      </a:r>
                      <a:r>
                        <a:rPr lang="en-US" sz="1200" err="1"/>
                        <a:t>alllogs</a:t>
                      </a:r>
                      <a:r>
                        <a:rPr lang="en-US" sz="1200"/>
                        <a:t>, audit)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Azure Policy (Diagnostics)</a:t>
                      </a:r>
                    </a:p>
                    <a:p>
                      <a:r>
                        <a:rPr lang="en-US" sz="1200"/>
                        <a:t>DCR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Azure Resource -&gt; DCR -&gt; LA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6558547"/>
                  </a:ext>
                </a:extLst>
              </a:tr>
              <a:tr h="28729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Activity logs (audit per subscription)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Azure Policy (Diagnostics)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DCR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Azure Resource -&gt; DCR -&gt; LA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3675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26116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2D586A5-4FFF-8384-8579-B0423F9A9A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06" y="92048"/>
            <a:ext cx="11000922" cy="6487861"/>
          </a:xfrm>
          <a:prstGeom prst="rect">
            <a:avLst/>
          </a:prstGeom>
        </p:spPr>
      </p:pic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9C3491E9-BF28-5DB1-C57A-2C3BCCE677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70210" y="4860758"/>
            <a:ext cx="2221790" cy="2098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000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standing next to a large screen&#10;&#10;Description automatically generated with low confidence">
            <a:extLst>
              <a:ext uri="{FF2B5EF4-FFF2-40B4-BE49-F238E27FC236}">
                <a16:creationId xmlns:a16="http://schemas.microsoft.com/office/drawing/2014/main" id="{ABCD175F-3EEB-0937-EEEC-6BCE492204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7360" y="358987"/>
            <a:ext cx="7170420" cy="537781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9543075-CEAD-7C66-7470-EF2245B66380}"/>
              </a:ext>
            </a:extLst>
          </p:cNvPr>
          <p:cNvSpPr txBox="1"/>
          <p:nvPr/>
        </p:nvSpPr>
        <p:spPr>
          <a:xfrm>
            <a:off x="228600" y="679973"/>
            <a:ext cx="2562496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Showcase (How/What):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 err="1">
                <a:solidFill>
                  <a:schemeClr val="bg1"/>
                </a:solidFill>
              </a:rPr>
              <a:t>ClientInspector</a:t>
            </a:r>
            <a:r>
              <a:rPr lang="en-US" dirty="0">
                <a:solidFill>
                  <a:schemeClr val="bg1"/>
                </a:solidFill>
              </a:rPr>
              <a:t> PS-script</a:t>
            </a:r>
          </a:p>
          <a:p>
            <a:r>
              <a:rPr lang="en-US" dirty="0">
                <a:solidFill>
                  <a:schemeClr val="bg1"/>
                </a:solidFill>
              </a:rPr>
              <a:t>Azure LogAnalytics tables</a:t>
            </a:r>
          </a:p>
          <a:p>
            <a:r>
              <a:rPr lang="en-US" dirty="0">
                <a:solidFill>
                  <a:schemeClr val="bg1"/>
                </a:solidFill>
              </a:rPr>
              <a:t>14x Azure Workbooks</a:t>
            </a:r>
          </a:p>
          <a:p>
            <a:r>
              <a:rPr lang="en-US" dirty="0">
                <a:solidFill>
                  <a:schemeClr val="bg1"/>
                </a:solidFill>
              </a:rPr>
              <a:t>15x Azure Dashboards</a:t>
            </a:r>
          </a:p>
          <a:p>
            <a:r>
              <a:rPr lang="en-US" dirty="0" err="1">
                <a:solidFill>
                  <a:schemeClr val="bg1"/>
                </a:solidFill>
              </a:rPr>
              <a:t>AzLogDcrIngestPS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hought Bubble: Cloud 7">
            <a:extLst>
              <a:ext uri="{FF2B5EF4-FFF2-40B4-BE49-F238E27FC236}">
                <a16:creationId xmlns:a16="http://schemas.microsoft.com/office/drawing/2014/main" id="{1E4DB0DD-86ED-30E8-8EB3-81D66D5E652E}"/>
              </a:ext>
            </a:extLst>
          </p:cNvPr>
          <p:cNvSpPr/>
          <p:nvPr/>
        </p:nvSpPr>
        <p:spPr>
          <a:xfrm>
            <a:off x="3125300" y="3881966"/>
            <a:ext cx="4884420" cy="1592580"/>
          </a:xfrm>
          <a:prstGeom prst="cloudCallout">
            <a:avLst>
              <a:gd name="adj1" fmla="val 99804"/>
              <a:gd name="adj2" fmla="val 30044"/>
            </a:avLst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Price per month:</a:t>
            </a:r>
          </a:p>
          <a:p>
            <a:pPr algn="ctr"/>
            <a:r>
              <a:rPr lang="en-US">
                <a:solidFill>
                  <a:schemeClr val="tx1"/>
                </a:solidFill>
              </a:rPr>
              <a:t>Daily collection from 500 clients = USD 27 (DKK 200) / month</a:t>
            </a:r>
          </a:p>
        </p:txBody>
      </p:sp>
      <p:pic>
        <p:nvPicPr>
          <p:cNvPr id="4" name="Picture 3" descr="A person wearing a hat and glasses&#10;&#10;Description automatically generated with medium confidence">
            <a:extLst>
              <a:ext uri="{FF2B5EF4-FFF2-40B4-BE49-F238E27FC236}">
                <a16:creationId xmlns:a16="http://schemas.microsoft.com/office/drawing/2014/main" id="{F11F717E-F1B1-50A1-8FB2-5F7D106BFE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8767" y="4091093"/>
            <a:ext cx="2493233" cy="2766907"/>
          </a:xfrm>
          <a:prstGeom prst="rect">
            <a:avLst/>
          </a:prstGeom>
        </p:spPr>
      </p:pic>
      <p:pic>
        <p:nvPicPr>
          <p:cNvPr id="11" name="Picture 10" descr="Qr code&#10;&#10;Description automatically generated">
            <a:extLst>
              <a:ext uri="{FF2B5EF4-FFF2-40B4-BE49-F238E27FC236}">
                <a16:creationId xmlns:a16="http://schemas.microsoft.com/office/drawing/2014/main" id="{684CBC49-9968-5362-FCF1-9A8255F46E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707" y="3147558"/>
            <a:ext cx="1887069" cy="1887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5173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8383E86F-FD59-DDDC-89A2-AF10294FEC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541" y="138323"/>
            <a:ext cx="11370917" cy="6581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541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Paper">
      <a:dk1>
        <a:sysClr val="windowText" lastClr="000000"/>
      </a:dk1>
      <a:lt1>
        <a:sysClr val="window" lastClr="FFFFFF"/>
      </a:lt1>
      <a:dk2>
        <a:srgbClr val="444D26"/>
      </a:dk2>
      <a:lt2>
        <a:srgbClr val="FEFAC9"/>
      </a:lt2>
      <a:accent1>
        <a:srgbClr val="A5B592"/>
      </a:accent1>
      <a:accent2>
        <a:srgbClr val="F3A447"/>
      </a:accent2>
      <a:accent3>
        <a:srgbClr val="E7BC29"/>
      </a:accent3>
      <a:accent4>
        <a:srgbClr val="D092A7"/>
      </a:accent4>
      <a:accent5>
        <a:srgbClr val="9C85C0"/>
      </a:accent5>
      <a:accent6>
        <a:srgbClr val="809EC2"/>
      </a:accent6>
      <a:hlink>
        <a:srgbClr val="8E58B6"/>
      </a:hlink>
      <a:folHlink>
        <a:srgbClr val="7F6F6F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TM10001115[[fn=Parcel]]</Template>
  <TotalTime>0</TotalTime>
  <Words>2714</Words>
  <Application>Microsoft Office PowerPoint</Application>
  <PresentationFormat>Widescreen</PresentationFormat>
  <Paragraphs>462</Paragraphs>
  <Slides>65</Slides>
  <Notes>1</Notes>
  <HiddenSlides>1</HiddenSlides>
  <MMClips>10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72" baseType="lpstr">
      <vt:lpstr>Angsana New</vt:lpstr>
      <vt:lpstr>-apple-system</vt:lpstr>
      <vt:lpstr>Arial</vt:lpstr>
      <vt:lpstr>Calibri</vt:lpstr>
      <vt:lpstr>Calibri Light</vt:lpstr>
      <vt:lpstr>Wingdings</vt:lpstr>
      <vt:lpstr>Office Theme</vt:lpstr>
      <vt:lpstr>PowerPoint Presentation</vt:lpstr>
      <vt:lpstr>PowerPoint Presentation</vt:lpstr>
      <vt:lpstr>Speaker – Morten Knudsen</vt:lpstr>
      <vt:lpstr>Chance to win a Danish “Hoptimist”</vt:lpstr>
      <vt:lpstr>Session Objective – hopefully something for all  Audience - we come from different background? Competency?</vt:lpstr>
      <vt:lpstr>ClientInspector Showcase: Good Security demands to be and stay in control with the fundamentals !</vt:lpstr>
      <vt:lpstr>PowerPoint Presentation</vt:lpstr>
      <vt:lpstr>PowerPoint Presentation</vt:lpstr>
      <vt:lpstr>PowerPoint Presentation</vt:lpstr>
      <vt:lpstr>“V1” (legacy)</vt:lpstr>
      <vt:lpstr>PowerPoint Presentation</vt:lpstr>
      <vt:lpstr>Azure Logging V2 – current data sources More capabilities are coming – I’m so excited </vt:lpstr>
      <vt:lpstr>I’m fan </vt:lpstr>
      <vt:lpstr>PowerPoint Presentation</vt:lpstr>
      <vt:lpstr>GiveAway Question #1</vt:lpstr>
      <vt:lpstr>Challenges with v2 technologies compared to V1</vt:lpstr>
      <vt:lpstr>PowerPoint Presentation</vt:lpstr>
      <vt:lpstr>PowerPoint Presentation</vt:lpstr>
      <vt:lpstr>Use-Case | AzLogDcrIngestPS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Warranty lookup Lenovo – via collected data (online)</vt:lpstr>
      <vt:lpstr>PowerPoint Presentation</vt:lpstr>
      <vt:lpstr>Intune deployment (&lt;200 Kb in size)</vt:lpstr>
      <vt:lpstr>PowerPoint Presentation</vt:lpstr>
      <vt:lpstr>PowerPoint Presentation</vt:lpstr>
      <vt:lpstr>PowerPoint Presentation</vt:lpstr>
      <vt:lpstr>PowerPoint Presentation</vt:lpstr>
      <vt:lpstr>Query</vt:lpstr>
      <vt:lpstr>Workbooks &amp; Dashboards</vt:lpstr>
      <vt:lpstr>“AnyConnector” | AzLogDcrIngestPS</vt:lpstr>
      <vt:lpstr>“AnyConnector” | AzLogDcrIngestPS</vt:lpstr>
      <vt:lpstr>“AnyConnector” | AzLogDcrIngestPS</vt:lpstr>
      <vt:lpstr>Variables (1/4) naming - where to send the data</vt:lpstr>
      <vt:lpstr>Data Collection (2/4)</vt:lpstr>
      <vt:lpstr>Data Manipulation (3/4) ensure data is in correct format and any "noice" was removed and relevant information has been added</vt:lpstr>
      <vt:lpstr>PowerPoint Presentation</vt:lpstr>
      <vt:lpstr>Data Out (4/4) send to LogAnalytics - combined functions</vt:lpstr>
      <vt:lpstr>GiveAway Question #2</vt:lpstr>
      <vt:lpstr>PowerPoint Presentation</vt:lpstr>
      <vt:lpstr>PowerPoint Presentation</vt:lpstr>
      <vt:lpstr>PowerPoint Presentation</vt:lpstr>
      <vt:lpstr>PowerPoint Presentation</vt:lpstr>
      <vt:lpstr>Thank You for today </vt:lpstr>
      <vt:lpstr>More deep-dive information, if people are interested  (not part of main presentation)</vt:lpstr>
      <vt:lpstr>What is collected 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Transformation using AMA &amp; DCR</vt:lpstr>
      <vt:lpstr>Transformation using Log ingestion API, DCR &amp; DCE</vt:lpstr>
      <vt:lpstr>Workspace Transformation DCR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Lalit Rawat</dc:creator>
  <cp:lastModifiedBy>Morten Waltorp Knudsen</cp:lastModifiedBy>
  <cp:revision>17</cp:revision>
  <dcterms:created xsi:type="dcterms:W3CDTF">2023-05-08T18:00:42Z</dcterms:created>
  <dcterms:modified xsi:type="dcterms:W3CDTF">2023-05-14T08:29:10Z</dcterms:modified>
</cp:coreProperties>
</file>